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6" r:id="rId2"/>
    <p:sldId id="263" r:id="rId3"/>
    <p:sldId id="264" r:id="rId4"/>
    <p:sldId id="256" r:id="rId5"/>
    <p:sldId id="259" r:id="rId6"/>
    <p:sldId id="26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5986" autoAdjust="0"/>
  </p:normalViewPr>
  <p:slideViewPr>
    <p:cSldViewPr>
      <p:cViewPr varScale="1">
        <p:scale>
          <a:sx n="55" d="100"/>
          <a:sy n="55" d="100"/>
        </p:scale>
        <p:origin x="-12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4351B-319F-4FB5-9F33-56CC9BD102AC}" type="datetimeFigureOut">
              <a:rPr lang="en-GB" smtClean="0"/>
              <a:pPr/>
              <a:t>24/08/2014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3FCEC-1C46-405C-9DD5-2F424C1B34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Safe</a:t>
            </a:r>
            <a:r>
              <a:rPr lang="en-GB" dirty="0" smtClean="0"/>
              <a:t> – feeling protected</a:t>
            </a:r>
          </a:p>
          <a:p>
            <a:r>
              <a:rPr lang="en-GB" dirty="0" smtClean="0"/>
              <a:t> Take a look at the P3 display form last year</a:t>
            </a:r>
          </a:p>
          <a:p>
            <a:r>
              <a:rPr lang="en-GB" b="1" dirty="0" smtClean="0"/>
              <a:t>Healthy</a:t>
            </a:r>
            <a:r>
              <a:rPr lang="en-GB" dirty="0" smtClean="0"/>
              <a:t>-physical activity in school and after school</a:t>
            </a:r>
          </a:p>
          <a:p>
            <a:r>
              <a:rPr lang="en-GB" dirty="0" smtClean="0"/>
              <a:t>               Healthy choices </a:t>
            </a:r>
          </a:p>
          <a:p>
            <a:r>
              <a:rPr lang="en-GB" b="1" dirty="0" smtClean="0"/>
              <a:t>Achieving – </a:t>
            </a:r>
            <a:r>
              <a:rPr lang="en-GB" b="0" dirty="0" smtClean="0"/>
              <a:t>supported</a:t>
            </a:r>
            <a:r>
              <a:rPr lang="en-GB" b="0" baseline="0" dirty="0" smtClean="0"/>
              <a:t> and guided in learning, develop skills, confidence and self esteem</a:t>
            </a:r>
          </a:p>
          <a:p>
            <a:r>
              <a:rPr lang="en-GB" b="1" baseline="0" dirty="0" smtClean="0"/>
              <a:t>Nurtured –</a:t>
            </a:r>
            <a:r>
              <a:rPr lang="en-GB" b="0" baseline="0" dirty="0" smtClean="0"/>
              <a:t>nurture at home and school. Look after each other and support</a:t>
            </a:r>
          </a:p>
          <a:p>
            <a:r>
              <a:rPr lang="en-GB" b="1" baseline="0" dirty="0" smtClean="0"/>
              <a:t>Active</a:t>
            </a:r>
            <a:r>
              <a:rPr lang="en-GB" b="0" baseline="0" dirty="0" smtClean="0"/>
              <a:t> – Take part in activities including play, recreation and sport</a:t>
            </a:r>
          </a:p>
          <a:p>
            <a:r>
              <a:rPr lang="en-GB" b="1" baseline="0" dirty="0" smtClean="0"/>
              <a:t>Respected – </a:t>
            </a:r>
            <a:r>
              <a:rPr lang="en-GB" b="0" baseline="0" dirty="0" smtClean="0"/>
              <a:t>to be heard and involved in decision making</a:t>
            </a:r>
          </a:p>
          <a:p>
            <a:r>
              <a:rPr lang="en-GB" b="1" baseline="0" dirty="0" smtClean="0"/>
              <a:t>Responsible</a:t>
            </a:r>
            <a:r>
              <a:rPr lang="en-GB" b="0" baseline="0" dirty="0" smtClean="0"/>
              <a:t> – be involved in decisions that affect the child</a:t>
            </a:r>
          </a:p>
          <a:p>
            <a:r>
              <a:rPr lang="en-GB" b="1" baseline="0" dirty="0" smtClean="0"/>
              <a:t>Included</a:t>
            </a:r>
            <a:r>
              <a:rPr lang="en-GB" b="0" baseline="0" dirty="0" smtClean="0"/>
              <a:t> – every child should have the chance to take part –Many barriers to wellbeing but it is how we overcome them. Every child is different. Every child is UNIQUE</a:t>
            </a:r>
          </a:p>
          <a:p>
            <a:r>
              <a:rPr lang="en-GB" b="1" baseline="0" dirty="0" smtClean="0"/>
              <a:t>Look at flower</a:t>
            </a:r>
            <a:r>
              <a:rPr lang="en-GB" b="0" baseline="0" dirty="0" smtClean="0"/>
              <a:t> – every child is unique and together we are a team. </a:t>
            </a:r>
            <a:r>
              <a:rPr lang="en-GB" b="1" baseline="0" dirty="0" smtClean="0"/>
              <a:t>T</a:t>
            </a:r>
            <a:r>
              <a:rPr lang="en-GB" b="0" baseline="0" dirty="0" smtClean="0"/>
              <a:t>ogether </a:t>
            </a:r>
            <a:r>
              <a:rPr lang="en-GB" b="1" baseline="0" dirty="0" smtClean="0"/>
              <a:t>E</a:t>
            </a:r>
            <a:r>
              <a:rPr lang="en-GB" b="0" baseline="0" dirty="0" smtClean="0"/>
              <a:t>verybody </a:t>
            </a:r>
            <a:r>
              <a:rPr lang="en-GB" b="1" baseline="0" dirty="0" smtClean="0"/>
              <a:t>A</a:t>
            </a:r>
            <a:r>
              <a:rPr lang="en-GB" b="0" baseline="0" dirty="0" smtClean="0"/>
              <a:t>chieves </a:t>
            </a:r>
            <a:r>
              <a:rPr lang="en-GB" b="1" baseline="0" dirty="0" smtClean="0"/>
              <a:t>M</a:t>
            </a:r>
            <a:r>
              <a:rPr lang="en-GB" b="0" baseline="0" dirty="0" smtClean="0"/>
              <a:t>ore</a:t>
            </a: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3FCEC-1C46-405C-9DD5-2F424C1B341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8320" y="6053328"/>
            <a:ext cx="2249424" cy="71323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F9C54739-CE73-403C-A5AE-5F84711A64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EE6F-BB53-4476-AD7E-64A276129272}" type="datetimeFigureOut">
              <a:rPr lang="en-GB" smtClean="0"/>
              <a:pPr/>
              <a:t>24/08/2014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15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6477000" cy="4032448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Elmvale Primary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Is a nurturing school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Elmva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980728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In our school we have a </a:t>
            </a:r>
            <a:r>
              <a:rPr lang="en-GB" sz="3200" i="1" dirty="0" smtClean="0">
                <a:solidFill>
                  <a:schemeClr val="bg1"/>
                </a:solidFill>
              </a:rPr>
              <a:t>Nurture Room</a:t>
            </a:r>
            <a:r>
              <a:rPr lang="en-GB" sz="3200" i="1" dirty="0" smtClean="0">
                <a:solidFill>
                  <a:schemeClr val="bg1"/>
                </a:solidFill>
              </a:rPr>
              <a:t>.</a:t>
            </a:r>
          </a:p>
          <a:p>
            <a:endParaRPr lang="en-GB" sz="3200" i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i="1" dirty="0" smtClean="0">
                <a:solidFill>
                  <a:schemeClr val="bg1"/>
                </a:solidFill>
              </a:rPr>
              <a:t>Miss Davidson and Mrs </a:t>
            </a:r>
            <a:r>
              <a:rPr lang="en-GB" sz="3200" i="1" dirty="0" err="1" smtClean="0">
                <a:solidFill>
                  <a:schemeClr val="bg1"/>
                </a:solidFill>
              </a:rPr>
              <a:t>McClune</a:t>
            </a:r>
            <a:r>
              <a:rPr lang="en-GB" sz="3200" i="1" dirty="0" smtClean="0">
                <a:solidFill>
                  <a:schemeClr val="bg1"/>
                </a:solidFill>
              </a:rPr>
              <a:t> work there.</a:t>
            </a:r>
          </a:p>
          <a:p>
            <a:pPr>
              <a:buFont typeface="Arial" pitchFamily="34" charset="0"/>
              <a:buChar char="•"/>
            </a:pPr>
            <a:endParaRPr lang="en-GB" sz="3200" i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i="1" dirty="0" smtClean="0">
                <a:solidFill>
                  <a:schemeClr val="bg1"/>
                </a:solidFill>
              </a:rPr>
              <a:t>We all want our school to be a nurturing school.</a:t>
            </a:r>
          </a:p>
          <a:p>
            <a:pPr>
              <a:buFont typeface="Arial" pitchFamily="34" charset="0"/>
              <a:buChar char="•"/>
            </a:pPr>
            <a:endParaRPr lang="en-GB" sz="3200" i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3200" i="1" dirty="0" smtClean="0">
                <a:solidFill>
                  <a:schemeClr val="bg1"/>
                </a:solidFill>
              </a:rPr>
              <a:t>We are part of a nurturing city</a:t>
            </a:r>
            <a:r>
              <a:rPr lang="en-GB" i="1" dirty="0" smtClean="0">
                <a:solidFill>
                  <a:schemeClr val="bg1"/>
                </a:solidFill>
              </a:rPr>
              <a:t>.</a:t>
            </a:r>
            <a:endParaRPr lang="en-GB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8 Indicators of Wellbeing</a:t>
            </a:r>
            <a:endParaRPr lang="en-GB" dirty="0"/>
          </a:p>
        </p:txBody>
      </p:sp>
      <p:pic>
        <p:nvPicPr>
          <p:cNvPr id="4" name="Picture 2" descr="C:\Users\Mairi\Documents\Elmvale\GIRFEC Wellbeing indic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4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6400800" cy="511256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Safe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Healthy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Achieving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Nurtured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Active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Respected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Responsible</a:t>
            </a:r>
          </a:p>
          <a:p>
            <a:pPr algn="l"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bg1"/>
                </a:solidFill>
              </a:rPr>
              <a:t>Included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We are all in journey. Together we can make Elmvale Primary School a Nurturing School.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486" name="Picture 6" descr="C:\Users\Mairi\AppData\Local\Microsoft\Windows\Temporary Internet Files\Content.IE5\DUT8AF7S\MC9001163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234653" cy="409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0688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We are all helping our school to be a nurturing school.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We work together and should always aim </a:t>
            </a:r>
            <a:r>
              <a:rPr lang="en-GB" sz="3200" dirty="0" smtClean="0">
                <a:solidFill>
                  <a:schemeClr val="bg1"/>
                </a:solidFill>
              </a:rPr>
              <a:t>to....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6943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227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Slide 1</vt:lpstr>
      <vt:lpstr>Elmvale Primary Is a nurturing school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Mairi</dc:creator>
  <cp:lastModifiedBy>Mairi</cp:lastModifiedBy>
  <cp:revision>22</cp:revision>
  <dcterms:created xsi:type="dcterms:W3CDTF">2014-08-24T15:07:31Z</dcterms:created>
  <dcterms:modified xsi:type="dcterms:W3CDTF">2014-08-24T19:54:04Z</dcterms:modified>
</cp:coreProperties>
</file>