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6" r:id="rId2"/>
    <p:sldId id="264" r:id="rId3"/>
    <p:sldId id="256" r:id="rId4"/>
    <p:sldId id="267" r:id="rId5"/>
    <p:sldId id="268" r:id="rId6"/>
    <p:sldId id="271" r:id="rId7"/>
    <p:sldId id="269" r:id="rId8"/>
    <p:sldId id="270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5986" autoAdjust="0"/>
  </p:normalViewPr>
  <p:slideViewPr>
    <p:cSldViewPr>
      <p:cViewPr varScale="1">
        <p:scale>
          <a:sx n="55" d="100"/>
          <a:sy n="55" d="100"/>
        </p:scale>
        <p:origin x="-12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4351B-319F-4FB5-9F33-56CC9BD102AC}" type="datetimeFigureOut">
              <a:rPr lang="en-GB" smtClean="0"/>
              <a:pPr/>
              <a:t>26/10/2014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3FCEC-1C46-405C-9DD5-2F424C1B3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8320" y="6053328"/>
            <a:ext cx="2249424" cy="713232"/>
          </a:xfrm>
          <a:prstGeom prst="rect">
            <a:avLst/>
          </a:prstGeom>
          <a:solidFill>
            <a:srgbClr val="FFFF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fld id="{F9C54739-CE73-403C-A5AE-5F84711A644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6BEE6F-BB53-4476-AD7E-64A276129272}" type="datetimeFigureOut">
              <a:rPr lang="en-GB" smtClean="0"/>
              <a:pPr/>
              <a:t>26/10/2014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OPzwbbaWmQ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691515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0688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i="1" dirty="0" smtClean="0">
                <a:solidFill>
                  <a:schemeClr val="bg1"/>
                </a:solidFill>
              </a:rPr>
              <a:t>Active</a:t>
            </a:r>
          </a:p>
          <a:p>
            <a:endParaRPr lang="en-GB" sz="32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i="1" dirty="0" smtClean="0">
                <a:solidFill>
                  <a:schemeClr val="bg1"/>
                </a:solidFill>
              </a:rPr>
              <a:t>Achieving</a:t>
            </a:r>
          </a:p>
          <a:p>
            <a:endParaRPr lang="en-GB" sz="32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i="1" dirty="0" smtClean="0">
                <a:solidFill>
                  <a:schemeClr val="bg1"/>
                </a:solidFill>
              </a:rPr>
              <a:t>Confident</a:t>
            </a:r>
          </a:p>
          <a:p>
            <a:endParaRPr lang="en-GB" sz="32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i="1" dirty="0" smtClean="0">
                <a:solidFill>
                  <a:schemeClr val="bg1"/>
                </a:solidFill>
              </a:rPr>
              <a:t>Respected</a:t>
            </a:r>
          </a:p>
          <a:p>
            <a:endParaRPr lang="en-GB" sz="32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i="1" dirty="0" smtClean="0">
                <a:solidFill>
                  <a:schemeClr val="bg1"/>
                </a:solidFill>
              </a:rPr>
              <a:t>Responsible</a:t>
            </a:r>
            <a:r>
              <a:rPr lang="en-GB" i="1" dirty="0" smtClean="0">
                <a:solidFill>
                  <a:schemeClr val="bg1"/>
                </a:solidFill>
              </a:rPr>
              <a:t>.</a:t>
            </a:r>
            <a:endParaRPr lang="en-GB" i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Mairi\AppData\Local\Microsoft\Windows\Temporary Internet Files\Content.IE5\QLTB9482\MC90044173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052736"/>
            <a:ext cx="4464496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Active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60648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At Elmvale Primary School we are active in so many ways.</a:t>
            </a:r>
          </a:p>
          <a:p>
            <a:endParaRPr lang="en-GB" sz="3600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 descr="C:\Users\Mairi\AppData\Local\Microsoft\Windows\Temporary Internet Files\Content.IE5\DUT8AF7S\MP90030580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356992"/>
            <a:ext cx="1800200" cy="1743193"/>
          </a:xfrm>
          <a:prstGeom prst="rect">
            <a:avLst/>
          </a:prstGeom>
          <a:noFill/>
        </p:spPr>
      </p:pic>
      <p:pic>
        <p:nvPicPr>
          <p:cNvPr id="5124" name="Picture 4" descr="C:\Users\Mairi\AppData\Local\Microsoft\Windows\Temporary Internet Files\Content.IE5\GYW57SET\MC9004375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523" y="3573016"/>
            <a:ext cx="2265701" cy="1944216"/>
          </a:xfrm>
          <a:prstGeom prst="rect">
            <a:avLst/>
          </a:prstGeom>
          <a:noFill/>
        </p:spPr>
      </p:pic>
      <p:pic>
        <p:nvPicPr>
          <p:cNvPr id="5125" name="Picture 5" descr="C:\Users\Mairi\AppData\Local\Microsoft\Windows\Temporary Internet Files\Content.IE5\DUT8AF7S\MC900232522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844824"/>
            <a:ext cx="1584176" cy="2132477"/>
          </a:xfrm>
          <a:prstGeom prst="rect">
            <a:avLst/>
          </a:prstGeom>
          <a:noFill/>
        </p:spPr>
      </p:pic>
      <p:pic>
        <p:nvPicPr>
          <p:cNvPr id="5126" name="Picture 6" descr="C:\Users\Mairi\AppData\Local\Microsoft\Windows\Temporary Internet Files\Content.IE5\QLTB9482\MC90009789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772816"/>
            <a:ext cx="1690726" cy="1773022"/>
          </a:xfrm>
          <a:prstGeom prst="rect">
            <a:avLst/>
          </a:prstGeom>
          <a:noFill/>
        </p:spPr>
      </p:pic>
      <p:pic>
        <p:nvPicPr>
          <p:cNvPr id="5129" name="Picture 9" descr="C:\Users\Mairi\AppData\Local\Microsoft\Windows\Temporary Internet Files\Content.IE5\GYW57SET\MC9001566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780928"/>
            <a:ext cx="2057687" cy="30243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804248" y="522920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Football team request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1701 0.12579 C -0.40763 0.12833 0.00192 0.1311 0.05851 0.14082 C 0.11511 0.15053 -0.46041 0.26521 -0.47742 0.18359 C -0.49444 0.10197 -0.12204 -0.32138 -0.0434 -0.34913 C 0.03525 -0.37687 -0.01301 -0.04069 -0.00572 0.01758 C 0.00157 0.07584 0.0007 0.03792 6.94444E-6 7.97688E-6 " pathEditMode="relative" ptsTypes="aaaaaA">
                                      <p:cBhvr>
                                        <p:cTn id="3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Achieving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509120"/>
            <a:ext cx="69437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http://www.youtube.chttp://</a:t>
            </a:r>
            <a:r>
              <a:rPr lang="en-GB" dirty="0" smtClean="0"/>
              <a:t>www.youtube.com/watch?feature=player_detailpage&amp;v=qwJIhZcAd0Iom/watch?feature=player_detailpage&amp;v=qwJIhZcAd0I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620689"/>
            <a:ext cx="763284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We achieve in so many ways: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solidFill>
                  <a:schemeClr val="bg1"/>
                </a:solidFill>
              </a:rPr>
              <a:t>We achieve in our learning.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solidFill>
                  <a:schemeClr val="bg1"/>
                </a:solidFill>
              </a:rPr>
              <a:t>We achieve in our friendships, how we look after each other and how we solve problems.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solidFill>
                  <a:schemeClr val="bg1"/>
                </a:solidFill>
              </a:rPr>
              <a:t>We achieve at school and at home. We have our own personal achievements.</a:t>
            </a: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The pupil council would like to ask you to help them with an achievement for the school.</a:t>
            </a:r>
          </a:p>
          <a:p>
            <a:pPr>
              <a:buFont typeface="Wingdings" pitchFamily="2" charset="2"/>
              <a:buChar char="§"/>
            </a:pPr>
            <a:endParaRPr lang="en-GB" sz="16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Confident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476672"/>
            <a:ext cx="77768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We demonstrate our confidence in many different ways.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We show this in what we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bg1"/>
                </a:solidFill>
              </a:rPr>
              <a:t>Make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bg1"/>
                </a:solidFill>
              </a:rPr>
              <a:t>Say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bg1"/>
                </a:solidFill>
              </a:rPr>
              <a:t>Write </a:t>
            </a: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bg1"/>
                </a:solidFill>
              </a:rPr>
              <a:t>Do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Confident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pic>
        <p:nvPicPr>
          <p:cNvPr id="2050" name="Picture 2" descr="C:\Users\Mairi\AppData\Local\Microsoft\Windows\Temporary Internet Files\Content.IE5\GYW57SET\MC90043617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8280920" cy="18285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71600" y="548680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We join together to celebrate in different ways.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We will be celebrating Halloween on Friday together at our Halloween Parade.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Morning – Morning nursery children, P1 –P3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Afternoon – Afternoon nursery children, P4/3 – P7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There will  be two prizes per class but most of all we will have fun and show our confidence as a school team!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Respected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pic>
        <p:nvPicPr>
          <p:cNvPr id="4098" name="Picture 2" descr="C:\Users\Mairi\AppData\Local\Microsoft\Windows\Temporary Internet Files\Content.IE5\QLTB9482\MC9003199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068960"/>
            <a:ext cx="1853473" cy="264850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71600" y="908720"/>
            <a:ext cx="5544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In school, we show respect by  following our six Golden Rules.</a:t>
            </a:r>
          </a:p>
          <a:p>
            <a:endParaRPr lang="en-GB" sz="3600" dirty="0" smtClean="0">
              <a:solidFill>
                <a:schemeClr val="bg1"/>
              </a:solidFill>
            </a:endParaRPr>
          </a:p>
          <a:p>
            <a:r>
              <a:rPr lang="en-GB" sz="3600" dirty="0" smtClean="0">
                <a:solidFill>
                  <a:schemeClr val="bg1"/>
                </a:solidFill>
              </a:rPr>
              <a:t>It is important to show respect in all aspects of our life.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Responsible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7647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</a:t>
            </a:r>
            <a:endParaRPr lang="en-GB" dirty="0"/>
          </a:p>
        </p:txBody>
      </p:sp>
      <p:pic>
        <p:nvPicPr>
          <p:cNvPr id="3074" name="Picture 2" descr="C:\Users\Mairi\AppData\Local\Microsoft\Windows\Temporary Internet Files\Content.IE5\XAP98DPH\MP90038466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3720" y="3068960"/>
            <a:ext cx="2520280" cy="283026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43608" y="620688"/>
            <a:ext cx="46085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As a school, we will demonstrate our responsible nature to each other, our community and environment in many ways.</a:t>
            </a: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As part of our sense responsibility  and respect to others we will be selling poppies to remember how so many people, past and present have been affected by war.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20688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/YouTube/</a:t>
            </a:r>
            <a:endParaRPr lang="en-GB" sz="3200" dirty="0" smtClean="0">
              <a:solidFill>
                <a:schemeClr val="bg1"/>
              </a:solidFill>
            </a:endParaRP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endParaRPr lang="en-GB" sz="3200" dirty="0" smtClean="0">
              <a:solidFill>
                <a:schemeClr val="bg1"/>
              </a:solidFill>
            </a:endParaRPr>
          </a:p>
          <a:p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69437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930909" y="3244334"/>
            <a:ext cx="3282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http://youtu.be/OPzwbbaWmQs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930909" y="3244334"/>
            <a:ext cx="3282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http://youtu.be/OPzwbbaWmQs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410</TotalTime>
  <Words>273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Mairi</dc:creator>
  <cp:lastModifiedBy>Mairi</cp:lastModifiedBy>
  <cp:revision>40</cp:revision>
  <dcterms:created xsi:type="dcterms:W3CDTF">2014-08-24T15:07:31Z</dcterms:created>
  <dcterms:modified xsi:type="dcterms:W3CDTF">2014-10-26T19:05:32Z</dcterms:modified>
</cp:coreProperties>
</file>