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95" r:id="rId4"/>
    <p:sldId id="284" r:id="rId5"/>
    <p:sldId id="285" r:id="rId6"/>
    <p:sldId id="282" r:id="rId7"/>
    <p:sldId id="300" r:id="rId8"/>
    <p:sldId id="266" r:id="rId9"/>
    <p:sldId id="301" r:id="rId10"/>
    <p:sldId id="302" r:id="rId11"/>
    <p:sldId id="304" r:id="rId12"/>
    <p:sldId id="305" r:id="rId13"/>
    <p:sldId id="303" r:id="rId14"/>
    <p:sldId id="308" r:id="rId15"/>
    <p:sldId id="307" r:id="rId16"/>
    <p:sldId id="271" r:id="rId17"/>
    <p:sldId id="287" r:id="rId18"/>
    <p:sldId id="288" r:id="rId19"/>
    <p:sldId id="291" r:id="rId20"/>
    <p:sldId id="289" r:id="rId21"/>
    <p:sldId id="290" r:id="rId22"/>
    <p:sldId id="293" r:id="rId23"/>
    <p:sldId id="294" r:id="rId24"/>
    <p:sldId id="297" r:id="rId25"/>
    <p:sldId id="298" r:id="rId26"/>
    <p:sldId id="299" r:id="rId27"/>
    <p:sldId id="296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325" autoAdjust="0"/>
  </p:normalViewPr>
  <p:slideViewPr>
    <p:cSldViewPr>
      <p:cViewPr>
        <p:scale>
          <a:sx n="46" d="100"/>
          <a:sy n="46" d="100"/>
        </p:scale>
        <p:origin x="-20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612F3-6612-4180-80CF-854D6358C78B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DD996-E8C0-48E0-97C1-3FE44309E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9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out of ten, how much effort</a:t>
            </a:r>
            <a:r>
              <a:rPr lang="en-GB" baseline="0" dirty="0" smtClean="0"/>
              <a:t> you have out into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DD996-E8C0-48E0-97C1-3FE44309E6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38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Out of ten, how much effort</a:t>
            </a:r>
            <a:r>
              <a:rPr lang="en-GB" baseline="0" dirty="0" smtClean="0"/>
              <a:t> have you put into it.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DD996-E8C0-48E0-97C1-3FE44309E6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37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</a:t>
            </a:r>
            <a:r>
              <a:rPr lang="en-GB" baseline="0" dirty="0" smtClean="0"/>
              <a:t> baby thinks I can’t do it and almost all babies learn at different times in different ways. ‘Aw Gone’, ‘Dow’, ‘</a:t>
            </a:r>
            <a:r>
              <a:rPr lang="en-GB" baseline="0" dirty="0" err="1" smtClean="0"/>
              <a:t>Beff</a:t>
            </a:r>
            <a:r>
              <a:rPr lang="en-GB" baseline="0" dirty="0" smtClean="0"/>
              <a:t>’  Difference between Kate and Beth.  Maybe Kate had more practice but both will be able to talk.  </a:t>
            </a:r>
          </a:p>
          <a:p>
            <a:r>
              <a:rPr lang="en-GB" baseline="0" dirty="0" smtClean="0"/>
              <a:t>Beth – fast at running.  Jumping Bean, slower at talking.  More practice!</a:t>
            </a:r>
          </a:p>
          <a:p>
            <a:r>
              <a:rPr lang="en-GB" baseline="0" dirty="0" smtClean="0"/>
              <a:t>Don’t think I’m not good at that, I cant do that.  Keep trying.  Falling over.  Can’t be understood.  Babies have growth </a:t>
            </a:r>
            <a:r>
              <a:rPr lang="en-GB" baseline="0" dirty="0" err="1" smtClean="0"/>
              <a:t>mindsets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Lots of children and grown ups get fixed </a:t>
            </a:r>
            <a:r>
              <a:rPr lang="en-GB" baseline="0" dirty="0" err="1" smtClean="0"/>
              <a:t>mindsets</a:t>
            </a:r>
            <a:r>
              <a:rPr lang="en-GB" baseline="0" dirty="0" smtClean="0"/>
              <a:t>.  They worry they’ll look silly if they make a mistake, or they are a failure if they don’t get it right.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Your brain learns from making mistakes.  It actually grows when you make mistakes and when you challenge yourself!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DD996-E8C0-48E0-97C1-3FE44309E6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8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Problem – 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is what you think</a:t>
            </a:r>
          </a:p>
          <a:p>
            <a:r>
              <a:rPr lang="en-GB" baseline="0" dirty="0" smtClean="0"/>
              <a:t>Some people think you are born clever or not</a:t>
            </a:r>
          </a:p>
          <a:p>
            <a:r>
              <a:rPr lang="en-GB" baseline="0" dirty="0" smtClean="0"/>
              <a:t>Good at maths or not</a:t>
            </a:r>
          </a:p>
          <a:p>
            <a:r>
              <a:rPr lang="en-GB" baseline="0" dirty="0" smtClean="0"/>
              <a:t>P7 said the ‘smart boy’…  You are all smart!</a:t>
            </a:r>
          </a:p>
          <a:p>
            <a:r>
              <a:rPr lang="en-GB" baseline="0" dirty="0" smtClean="0"/>
              <a:t>BELIEVE you can get good and choose to practice!</a:t>
            </a:r>
          </a:p>
          <a:p>
            <a:r>
              <a:rPr lang="en-GB" baseline="0" dirty="0" smtClean="0"/>
              <a:t>Always said I am not very good at piano… but I don’t practice enough!</a:t>
            </a:r>
          </a:p>
          <a:p>
            <a:r>
              <a:rPr lang="en-GB" baseline="0" dirty="0" smtClean="0"/>
              <a:t>Problem is people who have a fixed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think they are very good at something until they get stuck.  Then they think they are rubbish.</a:t>
            </a:r>
          </a:p>
          <a:p>
            <a:r>
              <a:rPr lang="en-GB" baseline="0" dirty="0" smtClean="0"/>
              <a:t>Someone with a growth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knows to learn they have to hit a challenge and try their best to get past it and they will learn and their </a:t>
            </a:r>
            <a:r>
              <a:rPr lang="en-GB" baseline="0" smtClean="0"/>
              <a:t>brain will grow.</a:t>
            </a:r>
            <a:endParaRPr lang="en-GB" baseline="0" dirty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superpowers</a:t>
            </a:r>
          </a:p>
          <a:p>
            <a:r>
              <a:rPr lang="en-GB" dirty="0" smtClean="0"/>
              <a:t>Had to train and train</a:t>
            </a:r>
          </a:p>
          <a:p>
            <a:endParaRPr lang="en-GB" dirty="0" smtClean="0"/>
          </a:p>
          <a:p>
            <a:r>
              <a:rPr lang="en-GB" dirty="0" smtClean="0"/>
              <a:t>Why do we fall down Bruce?</a:t>
            </a:r>
            <a:r>
              <a:rPr lang="en-GB" baseline="0" dirty="0" smtClean="0"/>
              <a:t>  So we can get back up!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DD996-E8C0-48E0-97C1-3FE44309E6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7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6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0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8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EzSs2XRLmhk/USzPVuO8MdI/AAAAAAAACqI/TO4--4kxl5U/s1600/neuron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48"/>
          <a:stretch/>
        </p:blipFill>
        <p:spPr bwMode="auto">
          <a:xfrm>
            <a:off x="0" y="0"/>
            <a:ext cx="9144000" cy="7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74331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-2346636" y="3637877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MERITUS</a:t>
            </a:r>
            <a:r>
              <a:rPr lang="en-GB" baseline="0" dirty="0" smtClean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 NON DEDIT  •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  MERITUS</a:t>
            </a:r>
            <a:r>
              <a:rPr lang="en-GB" baseline="0" dirty="0" smtClean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 NON DEDIT</a:t>
            </a:r>
            <a:endParaRPr lang="en-GB" dirty="0">
              <a:solidFill>
                <a:schemeClr val="bg1">
                  <a:lumMod val="8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7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EzSs2XRLmhk/USzPVuO8MdI/AAAAAAAACqI/TO4--4kxl5U/s1600/neuron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48"/>
          <a:stretch/>
        </p:blipFill>
        <p:spPr bwMode="auto">
          <a:xfrm>
            <a:off x="0" y="0"/>
            <a:ext cx="9144000" cy="7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74331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-2346636" y="3637877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MERITUS</a:t>
            </a:r>
            <a:r>
              <a:rPr lang="en-GB" baseline="0" dirty="0" smtClean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 NON DEDIT  •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  MERITUS</a:t>
            </a:r>
            <a:r>
              <a:rPr lang="en-GB" baseline="0" dirty="0" smtClean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 NON DEDIT</a:t>
            </a:r>
            <a:endParaRPr lang="en-GB" dirty="0">
              <a:solidFill>
                <a:schemeClr val="bg1">
                  <a:lumMod val="8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7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4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6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8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7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4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7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7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F3914-0AFC-41E7-BE01-B2944D49B709}" type="datetimeFigureOut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01F6-40A2-4D66-AF24-C1251011F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48" y="734839"/>
            <a:ext cx="7772400" cy="1470025"/>
          </a:xfrm>
        </p:spPr>
        <p:txBody>
          <a:bodyPr>
            <a:noAutofit/>
          </a:bodyPr>
          <a:lstStyle/>
          <a:p>
            <a:r>
              <a:rPr lang="en-GB" sz="7200" dirty="0" smtClean="0"/>
              <a:t>How to</a:t>
            </a:r>
            <a:br>
              <a:rPr lang="en-GB" sz="7200" dirty="0" smtClean="0"/>
            </a:br>
            <a:r>
              <a:rPr lang="en-GB" sz="7200" dirty="0" smtClean="0"/>
              <a:t> grow your brain!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0" y="2204864"/>
            <a:ext cx="4610459" cy="36283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43608" y="4437112"/>
            <a:ext cx="3023240" cy="2201461"/>
            <a:chOff x="5275116" y="2847975"/>
            <a:chExt cx="3023240" cy="2201461"/>
          </a:xfrm>
        </p:grpSpPr>
        <p:pic>
          <p:nvPicPr>
            <p:cNvPr id="8" name="Picture 7" descr="imagesCAG026ZV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98" y="2847975"/>
              <a:ext cx="2171700" cy="11620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275116" y="3941440"/>
              <a:ext cx="30232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latin typeface="OpenDyslexic" pitchFamily="50" charset="0"/>
                </a:rPr>
                <a:t> Mindset</a:t>
              </a:r>
              <a:endParaRPr lang="en-US" sz="3000" dirty="0">
                <a:latin typeface="OpenDyslexic" pitchFamily="50" charset="0"/>
              </a:endParaRPr>
            </a:p>
            <a:p>
              <a:r>
                <a:rPr lang="en-US" dirty="0"/>
                <a:t> </a:t>
              </a:r>
            </a:p>
            <a:p>
              <a:endParaRPr lang="en-GB" dirty="0"/>
            </a:p>
          </p:txBody>
        </p:sp>
      </p:grpSp>
      <p:pic>
        <p:nvPicPr>
          <p:cNvPr id="10" name="Picture 9" descr="Elmva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0930" y="620688"/>
            <a:ext cx="10081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2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t="16270" r="53259" b="10037"/>
          <a:stretch/>
        </p:blipFill>
        <p:spPr bwMode="auto">
          <a:xfrm>
            <a:off x="1835696" y="14599"/>
            <a:ext cx="4752528" cy="684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6" t="11508" r="32288" b="10516"/>
          <a:stretch/>
        </p:blipFill>
        <p:spPr bwMode="auto">
          <a:xfrm>
            <a:off x="1691680" y="0"/>
            <a:ext cx="5184576" cy="671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5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1" t="11706" r="32733" b="11706"/>
          <a:stretch/>
        </p:blipFill>
        <p:spPr bwMode="auto">
          <a:xfrm>
            <a:off x="1763688" y="0"/>
            <a:ext cx="5256584" cy="69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Never </a:t>
            </a:r>
            <a:r>
              <a:rPr lang="en-GB" sz="5400" dirty="0" err="1" smtClean="0"/>
              <a:t>never</a:t>
            </a:r>
            <a:r>
              <a:rPr lang="en-GB" sz="5400" dirty="0" smtClean="0"/>
              <a:t> </a:t>
            </a:r>
            <a:r>
              <a:rPr lang="en-GB" sz="5400" dirty="0" err="1" smtClean="0"/>
              <a:t>never</a:t>
            </a:r>
            <a:r>
              <a:rPr lang="en-GB" sz="5400" dirty="0" smtClean="0"/>
              <a:t> </a:t>
            </a:r>
            <a:r>
              <a:rPr lang="en-GB" sz="5400" dirty="0" err="1" smtClean="0"/>
              <a:t>never</a:t>
            </a:r>
            <a:r>
              <a:rPr lang="en-GB" sz="5400" dirty="0" smtClean="0"/>
              <a:t> </a:t>
            </a:r>
            <a:br>
              <a:rPr lang="en-GB" sz="5400" dirty="0" smtClean="0"/>
            </a:br>
            <a:r>
              <a:rPr lang="en-GB" sz="5400" dirty="0" err="1" smtClean="0"/>
              <a:t>never</a:t>
            </a:r>
            <a:r>
              <a:rPr lang="en-GB" sz="5400" dirty="0" smtClean="0"/>
              <a:t> </a:t>
            </a:r>
            <a:r>
              <a:rPr lang="en-GB" sz="5400" dirty="0" err="1" smtClean="0"/>
              <a:t>never</a:t>
            </a:r>
            <a:r>
              <a:rPr lang="en-GB" sz="5400" dirty="0" smtClean="0"/>
              <a:t> </a:t>
            </a:r>
            <a:r>
              <a:rPr lang="en-GB" sz="5400" dirty="0" err="1" smtClean="0"/>
              <a:t>never</a:t>
            </a:r>
            <a:r>
              <a:rPr lang="en-GB" sz="5400" dirty="0" smtClean="0"/>
              <a:t> </a:t>
            </a:r>
            <a:r>
              <a:rPr lang="en-GB" sz="5400" dirty="0" err="1" smtClean="0"/>
              <a:t>never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8800" dirty="0" smtClean="0"/>
          </a:p>
          <a:p>
            <a:pPr marL="0" indent="0">
              <a:buNone/>
            </a:pPr>
            <a:endParaRPr lang="en-GB" sz="8800" dirty="0"/>
          </a:p>
          <a:p>
            <a:pPr marL="0" indent="0">
              <a:buNone/>
            </a:pPr>
            <a:r>
              <a:rPr lang="en-GB" sz="8800" dirty="0" smtClean="0"/>
              <a:t>  </a:t>
            </a:r>
          </a:p>
          <a:p>
            <a:pPr marL="0" indent="0">
              <a:buNone/>
            </a:pPr>
            <a:endParaRPr lang="en-GB" sz="8800" dirty="0"/>
          </a:p>
          <a:p>
            <a:pPr marL="0" indent="0">
              <a:buNone/>
            </a:pPr>
            <a:endParaRPr lang="en-GB" sz="8800" dirty="0" smtClean="0"/>
          </a:p>
          <a:p>
            <a:pPr marL="0" indent="0">
              <a:buNone/>
            </a:pPr>
            <a:r>
              <a:rPr lang="en-GB" sz="8800" dirty="0" smtClean="0"/>
              <a:t>               …GIVE UP!</a:t>
            </a:r>
            <a:endParaRPr lang="en-GB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Stronger!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529681"/>
            <a:ext cx="2857500" cy="2667000"/>
          </a:xfrm>
        </p:spPr>
      </p:pic>
    </p:spTree>
    <p:extLst>
      <p:ext uri="{BB962C8B-B14F-4D97-AF65-F5344CB8AC3E}">
        <p14:creationId xmlns:p14="http://schemas.microsoft.com/office/powerpoint/2010/main" val="28901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r>
              <a:rPr lang="en-GB" sz="8800" dirty="0" smtClean="0"/>
              <a:t>Challenge</a:t>
            </a:r>
            <a:endParaRPr lang="en-GB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5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8537" y="5389765"/>
            <a:ext cx="291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give up…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8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3568" y="5389765"/>
            <a:ext cx="7535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this really my best work?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7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53284" y="5389765"/>
            <a:ext cx="5714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It’s good enough…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51720" y="5389765"/>
            <a:ext cx="511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can’t do it …yet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0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529681"/>
            <a:ext cx="2857500" cy="2667000"/>
          </a:xfrm>
        </p:spPr>
      </p:pic>
    </p:spTree>
    <p:extLst>
      <p:ext uri="{BB962C8B-B14F-4D97-AF65-F5344CB8AC3E}">
        <p14:creationId xmlns:p14="http://schemas.microsoft.com/office/powerpoint/2010/main" val="9755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6" y="5389765"/>
            <a:ext cx="7632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can’t make this any better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51721" y="5389765"/>
            <a:ext cx="409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can’t do it…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9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8537" y="5389765"/>
            <a:ext cx="291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give up…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67744" y="5389765"/>
            <a:ext cx="544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I’m amazing at this…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7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67744" y="5389765"/>
            <a:ext cx="544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is too hard…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8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5389765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I’m going to train my brain in this…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5" y="1418161"/>
            <a:ext cx="1872208" cy="243431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8784" y="1473735"/>
            <a:ext cx="2339986" cy="2306387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494116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I’m going to figure out how he does it so I can try it…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9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Talent Spot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did they get good at their talent?</a:t>
            </a:r>
          </a:p>
          <a:p>
            <a:endParaRPr lang="en-GB" dirty="0"/>
          </a:p>
          <a:p>
            <a:r>
              <a:rPr lang="en-GB" dirty="0" smtClean="0"/>
              <a:t>Fixed </a:t>
            </a:r>
            <a:r>
              <a:rPr lang="en-GB" dirty="0" err="1" smtClean="0"/>
              <a:t>Mindset</a:t>
            </a:r>
            <a:r>
              <a:rPr lang="en-GB" dirty="0" smtClean="0"/>
              <a:t> – They are really clever and just 			    good at it.</a:t>
            </a:r>
          </a:p>
          <a:p>
            <a:r>
              <a:rPr lang="en-GB" dirty="0" smtClean="0"/>
              <a:t>Growth </a:t>
            </a:r>
            <a:r>
              <a:rPr lang="en-GB" dirty="0" err="1" smtClean="0"/>
              <a:t>Mindset</a:t>
            </a:r>
            <a:r>
              <a:rPr lang="en-GB" dirty="0" smtClean="0"/>
              <a:t> – They must have practised </a:t>
            </a:r>
          </a:p>
          <a:p>
            <a:pPr marL="0" indent="0">
              <a:buNone/>
            </a:pPr>
            <a:r>
              <a:rPr lang="en-GB" dirty="0" smtClean="0"/>
              <a:t>			      lots!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4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 Feel Good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529681"/>
            <a:ext cx="2857500" cy="2667000"/>
          </a:xfrm>
        </p:spPr>
      </p:pic>
    </p:spTree>
    <p:extLst>
      <p:ext uri="{BB962C8B-B14F-4D97-AF65-F5344CB8AC3E}">
        <p14:creationId xmlns:p14="http://schemas.microsoft.com/office/powerpoint/2010/main" val="379683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Announcements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Playground Behaviour</a:t>
            </a:r>
          </a:p>
          <a:p>
            <a:r>
              <a:rPr lang="en-GB" dirty="0" smtClean="0"/>
              <a:t>Lunch Routine</a:t>
            </a:r>
            <a:endParaRPr lang="en-GB" dirty="0" smtClean="0"/>
          </a:p>
          <a:p>
            <a:r>
              <a:rPr lang="en-GB" dirty="0" smtClean="0"/>
              <a:t>First Aid</a:t>
            </a:r>
          </a:p>
          <a:p>
            <a:r>
              <a:rPr lang="en-GB" dirty="0" smtClean="0"/>
              <a:t>Toilets</a:t>
            </a:r>
          </a:p>
          <a:p>
            <a:r>
              <a:rPr lang="en-GB" dirty="0" smtClean="0"/>
              <a:t>Line Points</a:t>
            </a:r>
          </a:p>
          <a:p>
            <a:r>
              <a:rPr lang="en-GB" dirty="0" smtClean="0"/>
              <a:t>Wet </a:t>
            </a:r>
            <a:r>
              <a:rPr lang="en-GB" dirty="0" smtClean="0"/>
              <a:t>Plays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8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1628800"/>
            <a:ext cx="418704" cy="3816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15616" y="1607889"/>
            <a:ext cx="41870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60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50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40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30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20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10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00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5445224"/>
            <a:ext cx="108012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70609" y="1628800"/>
            <a:ext cx="69489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Gill Sans MT" pitchFamily="34" charset="0"/>
              </a:rPr>
              <a:t>Tell the person sitting next to you </a:t>
            </a:r>
          </a:p>
          <a:p>
            <a:r>
              <a:rPr lang="en-GB" sz="2800" dirty="0" smtClean="0">
                <a:latin typeface="Gill Sans MT" pitchFamily="34" charset="0"/>
              </a:rPr>
              <a:t>what you are </a:t>
            </a:r>
            <a:r>
              <a:rPr lang="en-GB" sz="2800" u="dbl" dirty="0" smtClean="0">
                <a:latin typeface="Gill Sans MT" pitchFamily="34" charset="0"/>
              </a:rPr>
              <a:t>good</a:t>
            </a:r>
            <a:r>
              <a:rPr lang="en-GB" sz="2800" dirty="0" smtClean="0">
                <a:latin typeface="Gill Sans MT" pitchFamily="34" charset="0"/>
              </a:rPr>
              <a:t> at and </a:t>
            </a:r>
          </a:p>
          <a:p>
            <a:r>
              <a:rPr lang="en-GB" sz="8800" dirty="0" smtClean="0">
                <a:latin typeface="Gill Sans MT" pitchFamily="34" charset="0"/>
              </a:rPr>
              <a:t>why?</a:t>
            </a:r>
          </a:p>
          <a:p>
            <a:endParaRPr lang="en-GB" sz="8800" dirty="0">
              <a:latin typeface="Gill Sans MT" pitchFamily="34" charset="0"/>
            </a:endParaRPr>
          </a:p>
          <a:p>
            <a:endParaRPr lang="en-GB" sz="2800" dirty="0" smtClean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7921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Gill Sans MT" pitchFamily="34" charset="0"/>
              </a:rPr>
              <a:t>The Good</a:t>
            </a:r>
            <a:endParaRPr lang="en-GB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4.72222E-6 0.71921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1628800"/>
            <a:ext cx="418704" cy="3816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15616" y="1607889"/>
            <a:ext cx="41870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60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50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40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30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20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10</a:t>
            </a:r>
          </a:p>
          <a:p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00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5445224"/>
            <a:ext cx="108012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70609" y="1628800"/>
            <a:ext cx="6948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Gill Sans MT" pitchFamily="34" charset="0"/>
              </a:rPr>
              <a:t>Tell the person sitting next to you </a:t>
            </a:r>
          </a:p>
          <a:p>
            <a:r>
              <a:rPr lang="en-GB" sz="2800" dirty="0" smtClean="0">
                <a:latin typeface="Gill Sans MT" pitchFamily="34" charset="0"/>
              </a:rPr>
              <a:t>what you are </a:t>
            </a:r>
            <a:r>
              <a:rPr lang="en-GB" sz="2800" u="dbl" dirty="0" smtClean="0">
                <a:latin typeface="Gill Sans MT" pitchFamily="34" charset="0"/>
              </a:rPr>
              <a:t>bad</a:t>
            </a:r>
            <a:r>
              <a:rPr lang="en-GB" sz="2800" dirty="0" smtClean="0">
                <a:latin typeface="Gill Sans MT" pitchFamily="34" charset="0"/>
              </a:rPr>
              <a:t> at and </a:t>
            </a:r>
          </a:p>
          <a:p>
            <a:r>
              <a:rPr lang="en-GB" sz="8800" dirty="0" smtClean="0">
                <a:latin typeface="Gill Sans MT" pitchFamily="34" charset="0"/>
              </a:rPr>
              <a:t>why?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07921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Gill Sans MT" pitchFamily="34" charset="0"/>
              </a:rPr>
              <a:t>The Bad</a:t>
            </a:r>
            <a:endParaRPr lang="en-GB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4.72222E-6 0.71921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does your brain learn?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Nobody is born able to walk, count, read or write!</a:t>
            </a:r>
          </a:p>
          <a:p>
            <a:r>
              <a:rPr lang="en-GB" dirty="0" smtClean="0"/>
              <a:t>How does a baby learn to eventually walk and then run?</a:t>
            </a:r>
          </a:p>
          <a:p>
            <a:r>
              <a:rPr lang="en-GB" dirty="0" smtClean="0"/>
              <a:t>How do we learn to talk?</a:t>
            </a:r>
          </a:p>
          <a:p>
            <a:r>
              <a:rPr lang="en-GB" dirty="0" smtClean="0"/>
              <a:t>Making mistakes is how you learn!</a:t>
            </a:r>
            <a:endParaRPr lang="en-GB" dirty="0"/>
          </a:p>
        </p:txBody>
      </p:sp>
      <p:pic>
        <p:nvPicPr>
          <p:cNvPr id="6" name="Picture 5" descr="F:\Amazing stuff from Zak\ppts\brain_with_questions_1600_clr_921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4365104"/>
            <a:ext cx="2952328" cy="2276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Know?...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W</a:t>
            </a:r>
            <a:r>
              <a:rPr lang="en-GB" sz="6600" dirty="0" smtClean="0"/>
              <a:t>e learn and our brains grow when we make mistakes!</a:t>
            </a:r>
          </a:p>
        </p:txBody>
      </p:sp>
    </p:spTree>
    <p:extLst>
      <p:ext uri="{BB962C8B-B14F-4D97-AF65-F5344CB8AC3E}">
        <p14:creationId xmlns:p14="http://schemas.microsoft.com/office/powerpoint/2010/main" val="40983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4" y="1692559"/>
            <a:ext cx="3150969" cy="400672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pic>
        <p:nvPicPr>
          <p:cNvPr id="6" name="Picture 5" descr="thumb_COLOURBOX3644598[1]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40" y="1669345"/>
            <a:ext cx="2988216" cy="24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92628" y="3394707"/>
            <a:ext cx="3023240" cy="2201461"/>
            <a:chOff x="5275116" y="2847975"/>
            <a:chExt cx="3023240" cy="2201461"/>
          </a:xfrm>
        </p:grpSpPr>
        <p:pic>
          <p:nvPicPr>
            <p:cNvPr id="9" name="Picture 8" descr="imagesCAG026ZV"/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98" y="2847975"/>
              <a:ext cx="2171700" cy="11620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275116" y="3941440"/>
              <a:ext cx="30232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latin typeface="OpenDyslexic" pitchFamily="50" charset="0"/>
                </a:rPr>
                <a:t> Mindset</a:t>
              </a:r>
              <a:endParaRPr lang="en-US" sz="3000" dirty="0">
                <a:latin typeface="OpenDyslexic" pitchFamily="50" charset="0"/>
              </a:endParaRPr>
            </a:p>
            <a:p>
              <a:r>
                <a:rPr lang="en-US" dirty="0"/>
                <a:t> </a:t>
              </a:r>
            </a:p>
            <a:p>
              <a:endParaRPr lang="en-GB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78291" y="3394707"/>
            <a:ext cx="96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?</a:t>
            </a:r>
            <a:endParaRPr lang="en-GB" sz="4000" dirty="0"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10561" r="32617" b="6483"/>
          <a:stretch/>
        </p:blipFill>
        <p:spPr bwMode="auto">
          <a:xfrm>
            <a:off x="1907704" y="126872"/>
            <a:ext cx="4896544" cy="68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701</Words>
  <Application>Microsoft Office PowerPoint</Application>
  <PresentationFormat>On-screen Show (4:3)</PresentationFormat>
  <Paragraphs>212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How to  grow your brain!</vt:lpstr>
      <vt:lpstr>Hello!</vt:lpstr>
      <vt:lpstr>Important Announcements</vt:lpstr>
      <vt:lpstr>PowerPoint Presentation</vt:lpstr>
      <vt:lpstr>PowerPoint Presentation</vt:lpstr>
      <vt:lpstr>How does your brain learn?</vt:lpstr>
      <vt:lpstr>Did You Know?...</vt:lpstr>
      <vt:lpstr>Which one are you?</vt:lpstr>
      <vt:lpstr>PowerPoint Presentation</vt:lpstr>
      <vt:lpstr>PowerPoint Presentation</vt:lpstr>
      <vt:lpstr>PowerPoint Presentation</vt:lpstr>
      <vt:lpstr>PowerPoint Presentation</vt:lpstr>
      <vt:lpstr>        Never never never never  never never never never</vt:lpstr>
      <vt:lpstr>Stronger!</vt:lpstr>
      <vt:lpstr>Challenge</vt:lpstr>
      <vt:lpstr>Which one are you?</vt:lpstr>
      <vt:lpstr>Which one are you?</vt:lpstr>
      <vt:lpstr>Which one are you?</vt:lpstr>
      <vt:lpstr>Which one are you?</vt:lpstr>
      <vt:lpstr>Which one are you?</vt:lpstr>
      <vt:lpstr>Which one are you?</vt:lpstr>
      <vt:lpstr>Which one are you?</vt:lpstr>
      <vt:lpstr>Which one are you?</vt:lpstr>
      <vt:lpstr>Which one are you?</vt:lpstr>
      <vt:lpstr>Which one are you?</vt:lpstr>
      <vt:lpstr>Which one are you?</vt:lpstr>
      <vt:lpstr>Talent Spot</vt:lpstr>
      <vt:lpstr>I Feel Good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Hyndland Grows Brains!</dc:title>
  <dc:creator>Linda</dc:creator>
  <cp:lastModifiedBy>SG-Laptop</cp:lastModifiedBy>
  <cp:revision>24</cp:revision>
  <dcterms:created xsi:type="dcterms:W3CDTF">2015-08-27T20:10:34Z</dcterms:created>
  <dcterms:modified xsi:type="dcterms:W3CDTF">2015-08-30T20:03:19Z</dcterms:modified>
</cp:coreProperties>
</file>