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0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4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5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5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7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8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8828-9917-4C0A-8375-D1757F7C8AF8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540A-3D5F-41CB-BB52-5DE1F5B7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9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Determination</a:t>
            </a:r>
            <a:endParaRPr lang="en-GB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Claire Lomas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713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36 years old</a:t>
            </a:r>
          </a:p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Paralysed from the waist down in a horse-riding accident</a:t>
            </a:r>
          </a:p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16 weeks pregnant</a:t>
            </a:r>
          </a:p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Decided to walk the Great North Run – a half marathon. </a:t>
            </a:r>
          </a:p>
        </p:txBody>
      </p:sp>
    </p:spTree>
    <p:extLst>
      <p:ext uri="{BB962C8B-B14F-4D97-AF65-F5344CB8AC3E}">
        <p14:creationId xmlns:p14="http://schemas.microsoft.com/office/powerpoint/2010/main" val="2320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Claire Lomas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7853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bg1"/>
                </a:solidFill>
              </a:rPr>
              <a:t>Used an </a:t>
            </a:r>
            <a:r>
              <a:rPr lang="en-GB" sz="4400" dirty="0" err="1" smtClean="0">
                <a:solidFill>
                  <a:schemeClr val="bg1"/>
                </a:solidFill>
              </a:rPr>
              <a:t>exo</a:t>
            </a:r>
            <a:r>
              <a:rPr lang="en-GB" sz="4400" dirty="0" smtClean="0">
                <a:solidFill>
                  <a:schemeClr val="bg1"/>
                </a:solidFill>
              </a:rPr>
              <a:t>-skeleton and crutches.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bg1"/>
                </a:solidFill>
              </a:rPr>
              <a:t>Took FIVE days to complete the event.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bg1"/>
                </a:solidFill>
              </a:rPr>
              <a:t>All to raise money for charity.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bg1"/>
                </a:solidFill>
              </a:rPr>
              <a:t>Now THAT is DETERMINATION!!!</a:t>
            </a:r>
          </a:p>
        </p:txBody>
      </p:sp>
    </p:spTree>
    <p:extLst>
      <p:ext uri="{BB962C8B-B14F-4D97-AF65-F5344CB8AC3E}">
        <p14:creationId xmlns:p14="http://schemas.microsoft.com/office/powerpoint/2010/main" val="26294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Claire Lomas</a:t>
            </a:r>
            <a:endParaRPr lang="en-GB" sz="6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1248"/>
            <a:ext cx="7488832" cy="54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3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Walt Disney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Walt Disney was fired from an American newspaper, the Kansas City Star, because ‘he had no imagination and lacked good ideas’.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went on to create some of the most famous characters and films in history.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86" y="2852936"/>
            <a:ext cx="349165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Steven Spielberg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was rejected by a famous American school of cinematic arts several times!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now has 3 </a:t>
            </a:r>
            <a:r>
              <a:rPr lang="en-GB" sz="3600" dirty="0">
                <a:solidFill>
                  <a:schemeClr val="bg1"/>
                </a:solidFill>
              </a:rPr>
              <a:t>O</a:t>
            </a:r>
            <a:r>
              <a:rPr lang="en-GB" sz="3600" dirty="0" smtClean="0">
                <a:solidFill>
                  <a:schemeClr val="bg1"/>
                </a:solidFill>
              </a:rPr>
              <a:t>scars, 4 </a:t>
            </a:r>
            <a:r>
              <a:rPr lang="en-GB" sz="3600" dirty="0" err="1" smtClean="0">
                <a:solidFill>
                  <a:schemeClr val="bg1"/>
                </a:solidFill>
              </a:rPr>
              <a:t>Emmys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and his films have made over 9 BILLION dollars! 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21" y="2132856"/>
            <a:ext cx="3616702" cy="270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Thomas Edison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was told by his teachers that he was, ‘Too stupid to learn anything’.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later invented the electric lightbulb, the movie camera, a phonograph (an early record player) and held over 1100 patents!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96648"/>
            <a:ext cx="2643361" cy="26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J K Rowling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JK Rowling was an out of work single mum, whose ideas for a series of books about a boy wizard were turned down lots of times. 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She is the first billionaire author in the world!  All thanks to Mr Potter!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36586"/>
            <a:ext cx="3532496" cy="263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Elvis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After one of his first concerts, the concert manager said he was better off going back to driving trucks.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His music has now sold more than one billion albums!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365077" cy="251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Einstein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struggled at school, did not speak until he was 4 and did not read until he was 7.  He was then expelled!!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is now recognised as one of the greatest thinkers the world has ever known.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956744" cy="26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Michael Jordan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980728"/>
            <a:ext cx="6408712" cy="514543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He was cut from his high school basketball team. He once said, “I have missed over 9,000 shots in my career. I have lost almost 300 games. On 26 occasions I have been entrusted to take the game winning shot, and I have missed. I have failed over and over and over again in my life. And that is why I succeed.”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4" y="2276872"/>
            <a:ext cx="2592288" cy="27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Enough celebrities!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713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How about a normal person who has shown great determination?</a:t>
            </a:r>
          </a:p>
          <a:p>
            <a:pPr marL="0" indent="0" algn="ctr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8000" dirty="0" smtClean="0">
                <a:solidFill>
                  <a:schemeClr val="bg1"/>
                </a:solidFill>
              </a:rPr>
              <a:t>Claire Lomas</a:t>
            </a:r>
          </a:p>
        </p:txBody>
      </p:sp>
    </p:spTree>
    <p:extLst>
      <p:ext uri="{BB962C8B-B14F-4D97-AF65-F5344CB8AC3E}">
        <p14:creationId xmlns:p14="http://schemas.microsoft.com/office/powerpoint/2010/main" val="37503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393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Determination</vt:lpstr>
      <vt:lpstr>Walt Disney</vt:lpstr>
      <vt:lpstr>Steven Spielberg</vt:lpstr>
      <vt:lpstr>Thomas Edison</vt:lpstr>
      <vt:lpstr>J K Rowling</vt:lpstr>
      <vt:lpstr>Elvis</vt:lpstr>
      <vt:lpstr>Einstein</vt:lpstr>
      <vt:lpstr>Michael Jordan</vt:lpstr>
      <vt:lpstr>Enough celebrities!</vt:lpstr>
      <vt:lpstr>Claire Lomas</vt:lpstr>
      <vt:lpstr>Claire Lomas</vt:lpstr>
      <vt:lpstr>Claire Lomas</vt:lpstr>
    </vt:vector>
  </TitlesOfParts>
  <Company>Southwest 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</dc:title>
  <dc:creator>Andrew Shakesby</dc:creator>
  <cp:lastModifiedBy>Andrew Shakesby</cp:lastModifiedBy>
  <cp:revision>5</cp:revision>
  <dcterms:created xsi:type="dcterms:W3CDTF">2016-09-19T18:12:46Z</dcterms:created>
  <dcterms:modified xsi:type="dcterms:W3CDTF">2016-09-19T18:46:42Z</dcterms:modified>
</cp:coreProperties>
</file>