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18624-3F29-40C3-85DC-5C62AA7711B7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9C8CF-E8AF-4C31-A96E-5724F4178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30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9C8CF-E8AF-4C31-A96E-5724F4178A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2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9C8CF-E8AF-4C31-A96E-5724F4178A4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7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5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1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8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93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6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8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8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1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ACE37-125F-4ADE-BEE6-B88AC7009B56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733D-88C4-4ADE-93AF-E1A375E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6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3" Type="http://schemas.openxmlformats.org/officeDocument/2006/relationships/image" Target="../media/image9.jpeg"/><Relationship Id="rId21" Type="http://schemas.openxmlformats.org/officeDocument/2006/relationships/image" Target="../media/image27.jp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g"/><Relationship Id="rId10" Type="http://schemas.openxmlformats.org/officeDocument/2006/relationships/image" Target="../media/image16.jpeg"/><Relationship Id="rId19" Type="http://schemas.openxmlformats.org/officeDocument/2006/relationships/image" Target="../media/image25.jp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528391"/>
          </a:xfrm>
        </p:spPr>
        <p:txBody>
          <a:bodyPr>
            <a:noAutofit/>
          </a:bodyPr>
          <a:lstStyle/>
          <a:p>
            <a:r>
              <a:rPr lang="en-GB" sz="8800" dirty="0" smtClean="0">
                <a:latin typeface="Comic Sans MS" pitchFamily="66" charset="0"/>
              </a:rPr>
              <a:t>Healthy Snacks</a:t>
            </a:r>
            <a:br>
              <a:rPr lang="en-GB" sz="8800" dirty="0" smtClean="0">
                <a:latin typeface="Comic Sans MS" pitchFamily="66" charset="0"/>
              </a:rPr>
            </a:br>
            <a:r>
              <a:rPr lang="en-GB" sz="8800" dirty="0" smtClean="0">
                <a:latin typeface="Comic Sans MS" pitchFamily="66" charset="0"/>
              </a:rPr>
              <a:t>in Elmvale</a:t>
            </a:r>
            <a:endParaRPr lang="en-GB" sz="8800" dirty="0">
              <a:latin typeface="Comic Sans MS" pitchFamily="66" charset="0"/>
            </a:endParaRPr>
          </a:p>
        </p:txBody>
      </p:sp>
      <p:pic>
        <p:nvPicPr>
          <p:cNvPr id="4" name="Picture 3" descr="C:\Users\dmes21750\AppData\Local\Microsoft\Windows\Temporary Internet Files\Content.IE5\F51ZPLJO\MC90021535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9" y="552676"/>
            <a:ext cx="113530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mes21750\AppData\Local\Microsoft\Windows\Temporary Internet Files\Content.IE5\VC81GI29\MC900437671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29200"/>
            <a:ext cx="1033249" cy="116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mes21750\AppData\Local\Microsoft\Windows\Temporary Internet Files\Content.IE5\VC81GI29\MC900351242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8642"/>
            <a:ext cx="1064889" cy="1976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8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Help us to be an ECO school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6510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Remember to put your leftover fruit and vegetables in the compost bucket or bin.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We will use our compost to help our plants and flowers grow better.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861555"/>
            <a:ext cx="2796311" cy="2097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79939"/>
            <a:ext cx="2771800" cy="20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u="sng" dirty="0" smtClean="0">
                <a:latin typeface="Comic Sans MS" pitchFamily="66" charset="0"/>
              </a:rPr>
              <a:t>When?	</a:t>
            </a:r>
            <a:endParaRPr lang="en-GB" sz="6600" b="1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6600" dirty="0" smtClean="0">
                <a:latin typeface="Comic Sans MS" pitchFamily="66" charset="0"/>
              </a:rPr>
              <a:t>EVERYDAY if you can!</a:t>
            </a:r>
          </a:p>
          <a:p>
            <a:pPr marL="0" indent="0" algn="ctr">
              <a:buNone/>
            </a:pPr>
            <a:endParaRPr lang="en-GB" sz="6600" u="sng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6600" u="sng" dirty="0" smtClean="0">
                <a:latin typeface="Comic Sans MS" pitchFamily="66" charset="0"/>
              </a:rPr>
              <a:t>Focus days</a:t>
            </a:r>
            <a:endParaRPr lang="en-GB" sz="6600" u="sng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6600" dirty="0" smtClean="0">
                <a:latin typeface="Comic Sans MS" pitchFamily="66" charset="0"/>
              </a:rPr>
              <a:t>Tuesday</a:t>
            </a:r>
          </a:p>
          <a:p>
            <a:pPr marL="0" indent="0" algn="ctr">
              <a:buNone/>
            </a:pPr>
            <a:r>
              <a:rPr lang="en-GB" sz="6600" dirty="0" smtClean="0">
                <a:latin typeface="Comic Sans MS" pitchFamily="66" charset="0"/>
              </a:rPr>
              <a:t>Wednesday</a:t>
            </a:r>
          </a:p>
          <a:p>
            <a:pPr marL="0" indent="0" algn="ctr">
              <a:buNone/>
            </a:pPr>
            <a:r>
              <a:rPr lang="en-GB" sz="6600" dirty="0" smtClean="0">
                <a:latin typeface="Comic Sans MS" pitchFamily="66" charset="0"/>
              </a:rPr>
              <a:t>Thursday</a:t>
            </a:r>
            <a:endParaRPr lang="en-GB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Drinks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Water can be drank at any time in class</a:t>
            </a:r>
          </a:p>
          <a:p>
            <a:pPr marL="0" indent="0" algn="ctr">
              <a:buNone/>
            </a:pPr>
            <a:r>
              <a:rPr lang="en-GB" dirty="0" smtClean="0"/>
              <a:t>(bring a filled bottle to school everyday and refill at lunch if needed)</a:t>
            </a:r>
          </a:p>
          <a:p>
            <a:pPr marL="0" indent="0" algn="ctr">
              <a:buNone/>
            </a:pPr>
            <a:r>
              <a:rPr lang="en-GB" dirty="0" smtClean="0"/>
              <a:t>~</a:t>
            </a:r>
          </a:p>
          <a:p>
            <a:pPr marL="0" indent="0" algn="ctr">
              <a:buNone/>
            </a:pPr>
            <a:r>
              <a:rPr lang="en-GB" dirty="0" smtClean="0"/>
              <a:t>NO FIZZY DRINKS OR ENERGY DRINKS ARE ALLOWED</a:t>
            </a:r>
          </a:p>
          <a:p>
            <a:pPr marL="0" indent="0" algn="ctr">
              <a:buNone/>
            </a:pPr>
            <a:r>
              <a:rPr lang="en-GB" dirty="0" smtClean="0"/>
              <a:t>(EVERYDAY OF THE WEEK)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6" y="5204928"/>
            <a:ext cx="1600762" cy="1391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74200"/>
            <a:ext cx="1653072" cy="1653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64" y="253298"/>
            <a:ext cx="1368152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1" y="253298"/>
            <a:ext cx="1368152" cy="136815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8026" y="5204928"/>
            <a:ext cx="1600762" cy="1391617"/>
            <a:chOff x="128026" y="5204928"/>
            <a:chExt cx="1600762" cy="139161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28026" y="5204928"/>
              <a:ext cx="1600762" cy="13916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8026" y="5204928"/>
              <a:ext cx="1600762" cy="13916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334459" y="5204927"/>
            <a:ext cx="1600762" cy="1391617"/>
            <a:chOff x="128026" y="5204928"/>
            <a:chExt cx="1600762" cy="139161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8026" y="5204928"/>
              <a:ext cx="1600762" cy="13916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28026" y="5204928"/>
              <a:ext cx="1600762" cy="13916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31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Lotto tickets</a:t>
            </a:r>
            <a:endParaRPr lang="en-GB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366203" y="1447492"/>
            <a:ext cx="4536504" cy="468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GB" sz="1400" b="1" dirty="0" smtClean="0"/>
          </a:p>
          <a:p>
            <a:pPr algn="ctr"/>
            <a:r>
              <a:rPr lang="en-GB" sz="3600" b="1" dirty="0" smtClean="0"/>
              <a:t>Healthy Snack</a:t>
            </a:r>
          </a:p>
          <a:p>
            <a:pPr algn="ctr"/>
            <a:endParaRPr lang="en-GB" sz="3600" b="1" dirty="0" smtClean="0"/>
          </a:p>
          <a:p>
            <a:pPr algn="ctr"/>
            <a:r>
              <a:rPr lang="en-GB" sz="3600" b="1" dirty="0" smtClean="0"/>
              <a:t>Star     Lotto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 smtClean="0"/>
          </a:p>
          <a:p>
            <a:pPr algn="ctr"/>
            <a:endParaRPr lang="en-GB" sz="3600" b="1" dirty="0"/>
          </a:p>
          <a:p>
            <a:pPr algn="ctr"/>
            <a:r>
              <a:rPr lang="en-GB" sz="2000" dirty="0" smtClean="0"/>
              <a:t>Name______________________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Class _______________</a:t>
            </a:r>
            <a:endParaRPr lang="en-GB" sz="2000" dirty="0"/>
          </a:p>
        </p:txBody>
      </p:sp>
      <p:pic>
        <p:nvPicPr>
          <p:cNvPr id="10" name="Picture 9" descr="C:\Users\dmes21750\AppData\Local\Microsoft\Windows\Temporary Internet Files\Content.IE5\F51ZPLJO\MC90021535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056"/>
            <a:ext cx="55384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dmes21750\AppData\Local\Microsoft\Windows\Temporary Internet Files\Content.IE5\VC81GI29\MC900437671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87" y="1676711"/>
            <a:ext cx="504056" cy="55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advocacysouthwest.org.au/images/Clipart/Star---Smiling-3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79" y="2564904"/>
            <a:ext cx="646552" cy="720080"/>
          </a:xfrm>
          <a:prstGeom prst="rect">
            <a:avLst/>
          </a:prstGeom>
          <a:noFill/>
        </p:spPr>
      </p:pic>
      <p:pic>
        <p:nvPicPr>
          <p:cNvPr id="13" name="Picture 12" descr="C:\Users\dmes21750\AppData\Local\Microsoft\Windows\Temporary Internet Files\Content.IE5\VC81GI29\MC900351242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09" y="3501008"/>
            <a:ext cx="519491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2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Who gives lotto tickets?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Adults in the playground</a:t>
            </a:r>
          </a:p>
          <a:p>
            <a:pPr marL="0" indent="0" algn="ctr">
              <a:buNone/>
            </a:pPr>
            <a:r>
              <a:rPr lang="en-GB" sz="4000" dirty="0"/>
              <a:t>~</a:t>
            </a:r>
            <a:endParaRPr lang="en-GB" sz="4000" dirty="0" smtClean="0"/>
          </a:p>
          <a:p>
            <a:pPr marL="0" indent="0" algn="ctr">
              <a:buNone/>
            </a:pPr>
            <a:r>
              <a:rPr lang="en-GB" sz="4000" dirty="0" smtClean="0"/>
              <a:t>Teachers in the classroom</a:t>
            </a:r>
          </a:p>
          <a:p>
            <a:pPr marL="0" indent="0" algn="ctr">
              <a:buNone/>
            </a:pPr>
            <a:r>
              <a:rPr lang="en-GB" sz="4000" dirty="0"/>
              <a:t>~</a:t>
            </a:r>
            <a:endParaRPr lang="en-GB" sz="4000" dirty="0" smtClean="0"/>
          </a:p>
          <a:p>
            <a:pPr marL="0" indent="0" algn="ctr">
              <a:buNone/>
            </a:pPr>
            <a:r>
              <a:rPr lang="en-GB" sz="4000" dirty="0" smtClean="0"/>
              <a:t>‘Snack busters’ in the playground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347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Snack Busters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4400" dirty="0" smtClean="0"/>
              <a:t>2-3 members of the Health group will be in the playground each day.</a:t>
            </a:r>
          </a:p>
          <a:p>
            <a:pPr marL="0" indent="0" algn="ctr">
              <a:buNone/>
            </a:pPr>
            <a:r>
              <a:rPr lang="en-GB" sz="4400" dirty="0"/>
              <a:t>~</a:t>
            </a: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They will give out lotto tickets for children with health snacks.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590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Healthy Snack Lotto Box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Separate box to post your healthy snack lotto ticket into.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25" y="2708920"/>
            <a:ext cx="2842632" cy="37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Healthy Snack Lotto Box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One </a:t>
            </a:r>
            <a:r>
              <a:rPr lang="en-GB" sz="4000" dirty="0" smtClean="0"/>
              <a:t>lotto ticket will </a:t>
            </a:r>
            <a:r>
              <a:rPr lang="en-GB" sz="4000" dirty="0"/>
              <a:t>be drawn at each assembly.</a:t>
            </a:r>
          </a:p>
          <a:p>
            <a:pPr marL="0" indent="0" algn="ctr">
              <a:buNone/>
            </a:pPr>
            <a:r>
              <a:rPr lang="en-GB" sz="4000" dirty="0"/>
              <a:t>~</a:t>
            </a:r>
          </a:p>
          <a:p>
            <a:pPr marL="0" indent="0" algn="ctr">
              <a:buNone/>
            </a:pPr>
            <a:r>
              <a:rPr lang="en-GB" sz="4000" dirty="0"/>
              <a:t>The last Friday of every month – Healthy Snack winners will go to </a:t>
            </a:r>
            <a:r>
              <a:rPr lang="en-GB" sz="4000" dirty="0" err="1"/>
              <a:t>Turus</a:t>
            </a:r>
            <a:r>
              <a:rPr lang="en-GB" sz="4000" dirty="0"/>
              <a:t> </a:t>
            </a:r>
            <a:r>
              <a:rPr lang="en-GB" sz="4000" dirty="0" smtClean="0"/>
              <a:t>Room </a:t>
            </a:r>
            <a:r>
              <a:rPr lang="en-GB" sz="4000" dirty="0"/>
              <a:t>1-2pm for a treat.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5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11" y="218851"/>
            <a:ext cx="8229600" cy="1143000"/>
          </a:xfrm>
        </p:spPr>
        <p:txBody>
          <a:bodyPr>
            <a:normAutofit/>
          </a:bodyPr>
          <a:lstStyle/>
          <a:p>
            <a:r>
              <a:rPr lang="en-GB" sz="3800" b="1" u="sng" dirty="0" smtClean="0"/>
              <a:t>What kind of snacks?</a:t>
            </a:r>
            <a:endParaRPr lang="en-GB" sz="3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59"/>
            <a:ext cx="1318498" cy="1190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06" y="1526274"/>
            <a:ext cx="1481690" cy="129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65" y="1209780"/>
            <a:ext cx="1275918" cy="1275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3" y="2597307"/>
            <a:ext cx="1077322" cy="937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65" y="2532323"/>
            <a:ext cx="1590256" cy="106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00" y="2990641"/>
            <a:ext cx="1450496" cy="1087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2" y="3723054"/>
            <a:ext cx="1397306" cy="932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75" y="3747718"/>
            <a:ext cx="1024389" cy="1330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77" y="4189246"/>
            <a:ext cx="1299419" cy="1299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5" y="4894311"/>
            <a:ext cx="1123833" cy="1087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28" y="5233328"/>
            <a:ext cx="1456627" cy="972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38247"/>
            <a:ext cx="1194738" cy="11947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51" y="5488665"/>
            <a:ext cx="1152128" cy="12475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8649" y="4269030"/>
            <a:ext cx="1421873" cy="9511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26" y="1232264"/>
            <a:ext cx="1155258" cy="1444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02" y="2819024"/>
            <a:ext cx="872582" cy="12646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66" y="1377517"/>
            <a:ext cx="1136740" cy="10710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52" y="2633084"/>
            <a:ext cx="1359594" cy="12991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50" y="3869560"/>
            <a:ext cx="961002" cy="14435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9457" y="6128856"/>
            <a:ext cx="244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NUTS!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3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211</Words>
  <Application>Microsoft Office PowerPoint</Application>
  <PresentationFormat>On-screen Show (4:3)</PresentationFormat>
  <Paragraphs>52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Healthy Snacks in Elmvale</vt:lpstr>
      <vt:lpstr>When? </vt:lpstr>
      <vt:lpstr>Drinks</vt:lpstr>
      <vt:lpstr>Lotto tickets</vt:lpstr>
      <vt:lpstr>Who gives lotto tickets?</vt:lpstr>
      <vt:lpstr>Snack Busters</vt:lpstr>
      <vt:lpstr>Healthy Snack Lotto Box</vt:lpstr>
      <vt:lpstr>Healthy Snack Lotto Box</vt:lpstr>
      <vt:lpstr>What kind of snacks?</vt:lpstr>
      <vt:lpstr>Help us to be an ECO school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Snacks in Elmvale</dc:title>
  <dc:creator>Murray, D  ( Elmvale Primary )</dc:creator>
  <cp:lastModifiedBy>Murray, D  ( Elmvale Primary )</cp:lastModifiedBy>
  <cp:revision>19</cp:revision>
  <dcterms:created xsi:type="dcterms:W3CDTF">2014-05-14T08:31:41Z</dcterms:created>
  <dcterms:modified xsi:type="dcterms:W3CDTF">2014-06-11T08:08:15Z</dcterms:modified>
</cp:coreProperties>
</file>