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8" r:id="rId2"/>
    <p:sldId id="257" r:id="rId3"/>
    <p:sldId id="259" r:id="rId4"/>
    <p:sldId id="269" r:id="rId5"/>
    <p:sldId id="262" r:id="rId6"/>
    <p:sldId id="270" r:id="rId7"/>
    <p:sldId id="260" r:id="rId8"/>
    <p:sldId id="261" r:id="rId9"/>
    <p:sldId id="263" r:id="rId10"/>
    <p:sldId id="264" r:id="rId11"/>
    <p:sldId id="271" r:id="rId12"/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4684" autoAdjust="0"/>
  </p:normalViewPr>
  <p:slideViewPr>
    <p:cSldViewPr>
      <p:cViewPr varScale="1">
        <p:scale>
          <a:sx n="26" d="100"/>
          <a:sy n="2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F2E1C-C059-42D3-8E8A-FDD8ECE0BD82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A606F-B6BF-4706-8903-A8B2A98F9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We</a:t>
            </a:r>
            <a:r>
              <a:rPr lang="en-GB" baseline="0" dirty="0" smtClean="0"/>
              <a:t> know it’s wrong to use our hands or feet against other people.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Let’s think about what our words can do to other people</a:t>
            </a:r>
            <a:r>
              <a:rPr lang="en-GB" baseline="0" dirty="0" smtClean="0"/>
              <a:t>...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Last week we thought about how we all have a point</a:t>
            </a:r>
            <a:r>
              <a:rPr lang="en-GB" baseline="0" dirty="0" smtClean="0"/>
              <a:t> of view.  Remember 2 girls, upset with one another, but didn’t find out each others story. We talked about ready steady go... Calm, talk and listen.  Someone listened so well, she suggested trying to do a </a:t>
            </a:r>
            <a:r>
              <a:rPr lang="en-GB" baseline="0" dirty="0" err="1" smtClean="0"/>
              <a:t>ready,steady</a:t>
            </a:r>
            <a:r>
              <a:rPr lang="en-GB" baseline="0" dirty="0" smtClean="0"/>
              <a:t> go with someone she has been having friendship problems with and arguing with.  Mrs Baker and I PROUD!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Our words are VERY powerful... They can change our feelings... And sometimes change people.</a:t>
            </a:r>
          </a:p>
          <a:p>
            <a:r>
              <a:rPr lang="en-GB" sz="1600" b="1" baseline="0" dirty="0" smtClean="0"/>
              <a:t>Sometimes we can heal with our words and sometimes we can harm</a:t>
            </a:r>
            <a:endParaRPr lang="en-GB" sz="1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are taking this seriously</a:t>
            </a:r>
            <a:r>
              <a:rPr lang="en-GB" baseline="0" dirty="0" smtClean="0"/>
              <a:t> and children who can’t </a:t>
            </a:r>
            <a:r>
              <a:rPr lang="en-GB" baseline="0" dirty="0" err="1" smtClean="0"/>
              <a:t>fllow</a:t>
            </a:r>
            <a:r>
              <a:rPr lang="en-GB" baseline="0" dirty="0" smtClean="0"/>
              <a:t> this rule may be kept in for detention, may have parents involved, may miss treats such as discos/ trips/ treats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can we use our words to make people feel good and happy? 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must we not do with words?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(Say nasty things to people, make them feel bad.) </a:t>
            </a:r>
            <a:b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may not have the power of a judge or a doctor or a minister in the Church, but our words are powerful just the same.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Words can make you picture good things in your</a:t>
            </a:r>
            <a:r>
              <a:rPr lang="en-GB" baseline="0" dirty="0" smtClean="0"/>
              <a:t> mind</a:t>
            </a:r>
          </a:p>
          <a:p>
            <a:endParaRPr lang="en-GB" baseline="0" dirty="0" smtClean="0"/>
          </a:p>
          <a:p>
            <a:r>
              <a:rPr lang="en-GB" baseline="0" dirty="0" smtClean="0"/>
              <a:t>Let’s try this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Words can make you smile or laugh...</a:t>
            </a:r>
          </a:p>
          <a:p>
            <a:endParaRPr lang="en-GB" dirty="0" smtClean="0"/>
          </a:p>
          <a:p>
            <a:r>
              <a:rPr lang="en-GB" dirty="0" smtClean="0"/>
              <a:t>Why do bees have sticky hair?</a:t>
            </a:r>
          </a:p>
          <a:p>
            <a:r>
              <a:rPr lang="en-GB" dirty="0" smtClean="0"/>
              <a:t>Because they use honey combs</a:t>
            </a:r>
          </a:p>
          <a:p>
            <a:endParaRPr lang="en-GB" dirty="0" smtClean="0"/>
          </a:p>
          <a:p>
            <a:r>
              <a:rPr lang="en-GB" dirty="0" smtClean="0"/>
              <a:t>Why is 6 afraid of 7</a:t>
            </a:r>
          </a:p>
          <a:p>
            <a:r>
              <a:rPr lang="en-GB" dirty="0" smtClean="0"/>
              <a:t>Because 7 8 9</a:t>
            </a:r>
          </a:p>
          <a:p>
            <a:endParaRPr lang="en-GB" dirty="0" smtClean="0"/>
          </a:p>
          <a:p>
            <a:r>
              <a:rPr lang="en-GB" dirty="0" smtClean="0"/>
              <a:t>Why do cows wear bells </a:t>
            </a:r>
          </a:p>
          <a:p>
            <a:r>
              <a:rPr lang="en-GB" dirty="0" smtClean="0"/>
              <a:t>Because their horns don’t work</a:t>
            </a:r>
            <a:endParaRPr lang="en-US" dirty="0" smtClean="0"/>
          </a:p>
          <a:p>
            <a:endParaRPr lang="en-GB" dirty="0" smtClean="0"/>
          </a:p>
          <a:p>
            <a:r>
              <a:rPr lang="en-GB" dirty="0" smtClean="0"/>
              <a:t>Knock </a:t>
            </a:r>
            <a:r>
              <a:rPr lang="en-GB" dirty="0" err="1" smtClean="0"/>
              <a:t>Knock</a:t>
            </a:r>
            <a:endParaRPr lang="en-GB" dirty="0" smtClean="0"/>
          </a:p>
          <a:p>
            <a:r>
              <a:rPr lang="en-GB" dirty="0" smtClean="0"/>
              <a:t>Who’s There</a:t>
            </a:r>
          </a:p>
          <a:p>
            <a:r>
              <a:rPr lang="en-GB" dirty="0" smtClean="0"/>
              <a:t>Boo</a:t>
            </a:r>
          </a:p>
          <a:p>
            <a:r>
              <a:rPr lang="en-GB" dirty="0" smtClean="0"/>
              <a:t>Boo Who?</a:t>
            </a:r>
          </a:p>
          <a:p>
            <a:r>
              <a:rPr lang="en-GB" dirty="0" smtClean="0"/>
              <a:t>Please don’t Cry, it’s only a joke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Ask how you might feel if you were told these things...</a:t>
            </a:r>
          </a:p>
          <a:p>
            <a:endParaRPr lang="en-GB" dirty="0" smtClean="0"/>
          </a:p>
          <a:p>
            <a:r>
              <a:rPr lang="en-GB" dirty="0" smtClean="0"/>
              <a:t>Kind words can make you feel more confident,</a:t>
            </a:r>
            <a:r>
              <a:rPr lang="en-GB" baseline="0" dirty="0" smtClean="0"/>
              <a:t> happy and calm</a:t>
            </a:r>
          </a:p>
          <a:p>
            <a:endParaRPr lang="en-GB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our words we can change not just people’s feelings, but people themselves. 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instance, someone who is an ordained minister in the Church can change people and make them different just by saying a few words. 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don’t mean that a minister can change someone from being a boy to being a frog! It’s not like magic! But a minister in the Church can conduct weddings. And when in a wedding a minister says the words, ‘I therefore proclaim that you are husband and wife’, the minister is actually changing the people from being two separate single people to being a married couple.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Another example is in a law court. When a jury or a judge says that someone is guilty or not guilty of a crime, that person’s life is changed for ever. 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take doctors. Doctors have a lot of power when they have to give patients good or bad news. </a:t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Words are powerful.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Truth is words can harm, as well as heal...</a:t>
            </a:r>
          </a:p>
          <a:p>
            <a:endParaRPr lang="en-GB" dirty="0" smtClean="0"/>
          </a:p>
          <a:p>
            <a:r>
              <a:rPr lang="en-GB" dirty="0" smtClean="0"/>
              <a:t>If</a:t>
            </a:r>
            <a:r>
              <a:rPr lang="en-GB" baseline="0" dirty="0" smtClean="0"/>
              <a:t> someone says something hurtful, you can try hard to ignore but it’s hard!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Ask how these might make you feel...</a:t>
            </a:r>
          </a:p>
          <a:p>
            <a:endParaRPr lang="en-GB" dirty="0" smtClean="0"/>
          </a:p>
          <a:p>
            <a:r>
              <a:rPr lang="en-GB" dirty="0" smtClean="0"/>
              <a:t>Upset, wound up, embarrassed, nervous, scared, down, depressed... angry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Talk about problem with some children being unkind to each other. </a:t>
            </a:r>
          </a:p>
          <a:p>
            <a:r>
              <a:rPr lang="en-GB" dirty="0" smtClean="0"/>
              <a:t>Problem is with harmful words...children</a:t>
            </a:r>
            <a:r>
              <a:rPr lang="en-GB" baseline="0" dirty="0" smtClean="0"/>
              <a:t> can get stuck in a loop trying to get each other back!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Spoke</a:t>
            </a:r>
            <a:r>
              <a:rPr lang="en-GB" baseline="0" dirty="0" smtClean="0"/>
              <a:t> to two children who have been saying unkind things to each other last week.  </a:t>
            </a:r>
          </a:p>
          <a:p>
            <a:r>
              <a:rPr lang="en-GB" baseline="0" dirty="0" smtClean="0"/>
              <a:t>They couldn’t remember who started saying unkind things.</a:t>
            </a:r>
          </a:p>
          <a:p>
            <a:r>
              <a:rPr lang="en-GB" baseline="0" dirty="0" smtClean="0"/>
              <a:t>They both felt annoyed at each other.</a:t>
            </a:r>
          </a:p>
          <a:p>
            <a:r>
              <a:rPr lang="en-GB" baseline="0" dirty="0" smtClean="0"/>
              <a:t>They both felt rubbish!</a:t>
            </a:r>
          </a:p>
          <a:p>
            <a:r>
              <a:rPr lang="en-GB" baseline="0" dirty="0" smtClean="0"/>
              <a:t>Their friends took sides and joined in.</a:t>
            </a:r>
          </a:p>
          <a:p>
            <a:r>
              <a:rPr lang="en-GB" baseline="0" dirty="0" smtClean="0"/>
              <a:t>They said unkind things to each other in class.</a:t>
            </a:r>
          </a:p>
          <a:p>
            <a:r>
              <a:rPr lang="en-GB" baseline="0" dirty="0" smtClean="0"/>
              <a:t>This continued in the playground.</a:t>
            </a:r>
          </a:p>
          <a:p>
            <a:r>
              <a:rPr lang="en-GB" baseline="0" dirty="0" smtClean="0"/>
              <a:t>Then one person eventually lost their temper</a:t>
            </a:r>
          </a:p>
          <a:p>
            <a:r>
              <a:rPr lang="en-GB" baseline="0" dirty="0" smtClean="0"/>
              <a:t>Someone used their hands and feet</a:t>
            </a:r>
          </a:p>
          <a:p>
            <a:endParaRPr lang="en-GB" baseline="0" dirty="0" smtClean="0"/>
          </a:p>
          <a:p>
            <a:r>
              <a:rPr lang="en-GB" baseline="0" dirty="0" smtClean="0"/>
              <a:t>How did it start?... With words!!</a:t>
            </a:r>
          </a:p>
          <a:p>
            <a:endParaRPr lang="en-GB" baseline="0" dirty="0" smtClean="0"/>
          </a:p>
          <a:p>
            <a:r>
              <a:rPr lang="en-GB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Sometimes </a:t>
            </a:r>
            <a:r>
              <a:rPr lang="en-GB" dirty="0" smtClean="0"/>
              <a:t>unkind words are coming from both sides...How do we stop the circle of using hurtful words to one another?</a:t>
            </a:r>
          </a:p>
          <a:p>
            <a:endParaRPr lang="en-GB" dirty="0" smtClean="0"/>
          </a:p>
          <a:p>
            <a:r>
              <a:rPr lang="en-GB" dirty="0" smtClean="0"/>
              <a:t>Sometimes, the words are coming from one side and you are not doing/saying anything (bullying) If</a:t>
            </a:r>
            <a:r>
              <a:rPr lang="en-GB" baseline="0" dirty="0" smtClean="0"/>
              <a:t> it is one sided, speak to an adult privately, add a message to a worry box and remember SILENCE against the unkind words is as powerful as words.  </a:t>
            </a:r>
          </a:p>
          <a:p>
            <a:endParaRPr lang="en-GB" baseline="0" dirty="0" smtClean="0"/>
          </a:p>
          <a:p>
            <a:r>
              <a:rPr lang="en-GB" baseline="0" dirty="0" smtClean="0"/>
              <a:t>You can choose to not let the words have as much power by not reacting </a:t>
            </a:r>
            <a:r>
              <a:rPr lang="en-GB" baseline="0" dirty="0" smtClean="0"/>
              <a:t>back to the person, but speak to a friend.</a:t>
            </a:r>
            <a:endParaRPr lang="en-GB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staff are</a:t>
            </a:r>
            <a:r>
              <a:rPr lang="en-GB" baseline="0" dirty="0" smtClean="0"/>
              <a:t> here to help children who are being hurt by words.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If you use your words to hurt, you will have serious consequences.  </a:t>
            </a:r>
          </a:p>
          <a:p>
            <a:endParaRPr lang="en-GB" baseline="0" dirty="0" smtClean="0"/>
          </a:p>
          <a:p>
            <a:r>
              <a:rPr lang="en-GB" baseline="0" dirty="0" smtClean="0"/>
              <a:t>So...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A606F-B6BF-4706-8903-A8B2A98F970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7D3F25-F67A-42A9-9DF8-76170DC82183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06615C-D6B1-429B-85C9-6ACFFE776E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descr="pow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1143000"/>
            <a:ext cx="6858833" cy="4564241"/>
          </a:xfrm>
          <a:prstGeom prst="rect">
            <a:avLst/>
          </a:prstGeom>
        </p:spPr>
      </p:pic>
      <p:pic>
        <p:nvPicPr>
          <p:cNvPr id="3074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knd be quie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76400" y="-64851"/>
            <a:ext cx="5334000" cy="6922851"/>
          </a:xfrm>
        </p:spPr>
      </p:pic>
      <p:pic>
        <p:nvPicPr>
          <p:cNvPr id="5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ord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0"/>
            <a:ext cx="6248400" cy="7299814"/>
          </a:xfrm>
        </p:spPr>
      </p:pic>
      <p:pic>
        <p:nvPicPr>
          <p:cNvPr id="5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 l="38281" t="23333" r="14844" b="15333"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r>
              <a:rPr lang="en-GB" sz="4000" dirty="0" smtClean="0"/>
              <a:t>Think </a:t>
            </a:r>
            <a:r>
              <a:rPr lang="en-GB" sz="4000" dirty="0" smtClean="0"/>
              <a:t>about this word</a:t>
            </a:r>
            <a:r>
              <a:rPr lang="en-GB" sz="4000" dirty="0" smtClean="0"/>
              <a:t>...</a:t>
            </a:r>
          </a:p>
          <a:p>
            <a:endParaRPr lang="en-GB" sz="4000" dirty="0" smtClean="0"/>
          </a:p>
          <a:p>
            <a:endParaRPr lang="en-GB" sz="4000" dirty="0" smtClean="0"/>
          </a:p>
          <a:p>
            <a:r>
              <a:rPr lang="en-GB" sz="4000" dirty="0" smtClean="0"/>
              <a:t>What does it make you feel?</a:t>
            </a:r>
          </a:p>
          <a:p>
            <a:r>
              <a:rPr lang="en-GB" sz="4000" dirty="0" smtClean="0"/>
              <a:t>What pictures enter your mind?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3048000"/>
            <a:ext cx="6858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00"/>
                </a:solidFill>
                <a:effectLst/>
              </a:rPr>
              <a:t>CHOCOLATE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0000"/>
              </a:solidFill>
              <a:effectLst/>
            </a:endParaRPr>
          </a:p>
        </p:txBody>
      </p:sp>
      <p:sp>
        <p:nvSpPr>
          <p:cNvPr id="8" name="WordArt 3"/>
          <p:cNvSpPr txBox="1">
            <a:spLocks noChangeArrowheads="1" noChangeShapeType="1" noTextEdit="1"/>
          </p:cNvSpPr>
          <p:nvPr/>
        </p:nvSpPr>
        <p:spPr bwMode="auto">
          <a:xfrm>
            <a:off x="914400" y="1219200"/>
            <a:ext cx="8229600" cy="1143000"/>
          </a:xfrm>
          <a:prstGeom prst="rect">
            <a:avLst/>
          </a:prstGeom>
        </p:spPr>
        <p:txBody>
          <a:bodyPr vert="horz" wrap="none" lIns="0" rIns="0" bIns="0" numCol="1" fromWordArt="1" anchor="b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Words</a:t>
            </a:r>
            <a:r>
              <a:rPr kumimoji="0" lang="en-US" sz="3600" b="1" i="0" u="none" strike="noStrike" kern="10" cap="none" spc="0" normalizeH="0" noProof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 Can Change How You Feel</a:t>
            </a: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334D"/>
              </a:solidFill>
              <a:effectLst>
                <a:outerShdw dist="25400" dir="16200000" algn="ctr" rotWithShape="0">
                  <a:srgbClr val="548DD4">
                    <a:alpha val="5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pic>
        <p:nvPicPr>
          <p:cNvPr id="6" name="Picture 2" descr="Elmvale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smi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76562" y="3415506"/>
            <a:ext cx="3190875" cy="1428750"/>
          </a:xfrm>
        </p:spPr>
      </p:pic>
      <p:sp>
        <p:nvSpPr>
          <p:cNvPr id="6" name="WordArt 3"/>
          <p:cNvSpPr txBox="1">
            <a:spLocks noGrp="1" noChangeArrowheads="1" noChangeShapeType="1" noTextEdit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prstGeom prst="rect">
            <a:avLst/>
          </a:prstGeom>
        </p:spPr>
        <p:txBody>
          <a:bodyPr vert="horz" wrap="none" lIns="0" rIns="0" bIns="0" numCol="1" fromWordArt="1" anchor="b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latin typeface="Arial Black"/>
              </a:rPr>
              <a:t>Words Can Make You Smile</a:t>
            </a: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334D"/>
              </a:solidFill>
              <a:effectLst>
                <a:outerShdw dist="25400" dir="16200000" algn="ctr" rotWithShape="0">
                  <a:srgbClr val="548DD4">
                    <a:alpha val="5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sp>
        <p:nvSpPr>
          <p:cNvPr id="8" name="WordArt 3"/>
          <p:cNvSpPr txBox="1">
            <a:spLocks noChangeArrowheads="1" noChangeShapeType="1" noTextEdit="1"/>
          </p:cNvSpPr>
          <p:nvPr/>
        </p:nvSpPr>
        <p:spPr bwMode="auto">
          <a:xfrm>
            <a:off x="762000" y="5638800"/>
            <a:ext cx="7467600" cy="762000"/>
          </a:xfrm>
          <a:prstGeom prst="rect">
            <a:avLst/>
          </a:prstGeom>
        </p:spPr>
        <p:txBody>
          <a:bodyPr vert="horz" wrap="none" lIns="0" rIns="0" bIns="0" numCol="1" fromWordArt="1" anchor="b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0" cap="none" spc="0" normalizeH="0" baseline="0" noProof="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(Joke Time)</a:t>
            </a:r>
            <a:endParaRPr kumimoji="0" lang="en-US" sz="2400" b="1" i="0" u="none" strike="noStrike" kern="10" cap="none" spc="0" normalizeH="0" baseline="0" noProof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334D"/>
              </a:solidFill>
              <a:effectLst>
                <a:outerShdw dist="25400" dir="16200000" algn="ctr" rotWithShape="0">
                  <a:srgbClr val="548DD4">
                    <a:alpha val="5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pic>
        <p:nvPicPr>
          <p:cNvPr id="5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4572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5400" dirty="0" smtClean="0"/>
              <a:t>‘You are a special person’</a:t>
            </a:r>
          </a:p>
          <a:p>
            <a:r>
              <a:rPr lang="en-GB" sz="5400" dirty="0" smtClean="0"/>
              <a:t>‘You look fantastic’</a:t>
            </a:r>
          </a:p>
          <a:p>
            <a:r>
              <a:rPr lang="en-GB" sz="5400" dirty="0" smtClean="0"/>
              <a:t>‘Thank you’</a:t>
            </a:r>
          </a:p>
          <a:p>
            <a:r>
              <a:rPr lang="en-GB" sz="5400" dirty="0" smtClean="0"/>
              <a:t>‘Play with us’</a:t>
            </a:r>
          </a:p>
          <a:p>
            <a:endParaRPr lang="en-GB" sz="6000" dirty="0" smtClean="0"/>
          </a:p>
          <a:p>
            <a:endParaRPr lang="en-US" dirty="0"/>
          </a:p>
        </p:txBody>
      </p:sp>
      <p:sp>
        <p:nvSpPr>
          <p:cNvPr id="4" name="WordArt 3"/>
          <p:cNvSpPr txBox="1">
            <a:spLocks noGrp="1" noChangeArrowheads="1" noChangeShapeType="1" noTextEdit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vert="horz" wrap="none" lIns="0" rIns="0" bIns="0" numCol="1" fromWordArt="1" anchor="b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latin typeface="Arial Black"/>
              </a:rPr>
              <a:t>Words Can Make You Feel ...</a:t>
            </a: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334D"/>
              </a:solidFill>
              <a:effectLst>
                <a:outerShdw dist="25400" dir="16200000" algn="ctr" rotWithShape="0">
                  <a:srgbClr val="548DD4">
                    <a:alpha val="5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pic>
        <p:nvPicPr>
          <p:cNvPr id="5" name="Picture 4" descr="hap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3886200"/>
            <a:ext cx="1905000" cy="2241176"/>
          </a:xfrm>
          <a:prstGeom prst="rect">
            <a:avLst/>
          </a:prstGeom>
        </p:spPr>
      </p:pic>
      <p:pic>
        <p:nvPicPr>
          <p:cNvPr id="6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6200" y="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ticks and ston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68585" y="0"/>
            <a:ext cx="5975415" cy="4475794"/>
          </a:xfrm>
        </p:spPr>
      </p:pic>
      <p:pic>
        <p:nvPicPr>
          <p:cNvPr id="5" name="Content Placeholder 3" descr="bad word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482884"/>
            <a:ext cx="6707777" cy="3375116"/>
          </a:xfrm>
          <a:prstGeom prst="rect">
            <a:avLst/>
          </a:prstGeom>
        </p:spPr>
      </p:pic>
      <p:pic>
        <p:nvPicPr>
          <p:cNvPr id="6" name="Picture 2" descr="Elmvale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990600"/>
            <a:ext cx="1218786" cy="15240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/>
              <a:t>‘You are stupid’</a:t>
            </a:r>
          </a:p>
          <a:p>
            <a:r>
              <a:rPr lang="en-GB" sz="4000" dirty="0" smtClean="0"/>
              <a:t>‘I’m going to get your friend’</a:t>
            </a:r>
          </a:p>
          <a:p>
            <a:r>
              <a:rPr lang="en-GB" sz="4000" smtClean="0"/>
              <a:t>‘My </a:t>
            </a:r>
            <a:r>
              <a:rPr lang="en-GB" sz="4000" dirty="0" smtClean="0"/>
              <a:t>Dad is going to get you’</a:t>
            </a:r>
          </a:p>
          <a:p>
            <a:r>
              <a:rPr lang="en-GB" sz="4000" dirty="0" smtClean="0"/>
              <a:t>‘You look like...’</a:t>
            </a:r>
          </a:p>
          <a:p>
            <a:r>
              <a:rPr lang="en-GB" sz="4000" dirty="0" smtClean="0"/>
              <a:t>‘You smell like...’</a:t>
            </a:r>
          </a:p>
          <a:p>
            <a:endParaRPr lang="en-US" dirty="0"/>
          </a:p>
        </p:txBody>
      </p:sp>
      <p:sp>
        <p:nvSpPr>
          <p:cNvPr id="4" name="WordArt 3"/>
          <p:cNvSpPr txBox="1">
            <a:spLocks noGrp="1" noChangeArrowheads="1" noChangeShapeType="1" noTextEdit="1"/>
          </p:cNvSpPr>
          <p:nvPr>
            <p:ph type="title"/>
          </p:nvPr>
        </p:nvSpPr>
        <p:spPr bwMode="auto">
          <a:prstGeom prst="rect">
            <a:avLst/>
          </a:prstGeom>
        </p:spPr>
        <p:txBody>
          <a:bodyPr vert="horz" wrap="none" lIns="0" rIns="0" bIns="0" numCol="1" fromWordArt="1" anchor="b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b="1" kern="10" dirty="0" smtClean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334D"/>
                </a:solidFill>
                <a:effectLst>
                  <a:outerShdw dist="25400" dir="16200000" algn="ctr" rotWithShape="0">
                    <a:srgbClr val="548DD4">
                      <a:alpha val="50000"/>
                    </a:srgbClr>
                  </a:outerShdw>
                </a:effectLst>
                <a:latin typeface="Arial Black"/>
              </a:rPr>
              <a:t>Words Can Make You Feel...</a:t>
            </a:r>
            <a:endParaRPr kumimoji="0" lang="en-US" sz="3600" b="1" i="0" u="none" strike="noStrike" kern="10" cap="none" spc="0" normalizeH="0" baseline="0" noProof="0" dirty="0">
              <a:ln w="9525">
                <a:solidFill>
                  <a:srgbClr val="FFFFFF"/>
                </a:solidFill>
                <a:round/>
                <a:headEnd/>
                <a:tailEnd/>
              </a:ln>
              <a:solidFill>
                <a:srgbClr val="00334D"/>
              </a:solidFill>
              <a:effectLst>
                <a:outerShdw dist="25400" dir="16200000" algn="ctr" rotWithShape="0">
                  <a:srgbClr val="548DD4">
                    <a:alpha val="50000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pic>
        <p:nvPicPr>
          <p:cNvPr id="5" name="Picture 4" descr="s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4088618"/>
            <a:ext cx="1704975" cy="2264557"/>
          </a:xfrm>
          <a:prstGeom prst="rect">
            <a:avLst/>
          </a:prstGeom>
        </p:spPr>
      </p:pic>
      <p:pic>
        <p:nvPicPr>
          <p:cNvPr id="6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at goes aroun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600200" y="725499"/>
            <a:ext cx="5736003" cy="6132501"/>
          </a:xfrm>
        </p:spPr>
      </p:pic>
      <p:pic>
        <p:nvPicPr>
          <p:cNvPr id="5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ink!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4999" y="75808"/>
            <a:ext cx="5080097" cy="6782192"/>
          </a:xfrm>
        </p:spPr>
      </p:pic>
      <p:pic>
        <p:nvPicPr>
          <p:cNvPr id="6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ink before you spea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0"/>
            <a:ext cx="4878281" cy="6954145"/>
          </a:xfrm>
        </p:spPr>
      </p:pic>
      <p:pic>
        <p:nvPicPr>
          <p:cNvPr id="5" name="Picture 2" descr="Elmval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609600"/>
            <a:ext cx="938212" cy="117316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694</Words>
  <Application>Microsoft Office PowerPoint</Application>
  <PresentationFormat>On-screen Show (4:3)</PresentationFormat>
  <Paragraphs>100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Slide 1</vt:lpstr>
      <vt:lpstr>  </vt:lpstr>
      <vt:lpstr>Words Can Make You Smile</vt:lpstr>
      <vt:lpstr>Words Can Make You Feel ...</vt:lpstr>
      <vt:lpstr>Slide 5</vt:lpstr>
      <vt:lpstr>Words Can Make You Feel...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</dc:creator>
  <cp:lastModifiedBy>Linda</cp:lastModifiedBy>
  <cp:revision>11</cp:revision>
  <dcterms:created xsi:type="dcterms:W3CDTF">2014-02-02T19:55:39Z</dcterms:created>
  <dcterms:modified xsi:type="dcterms:W3CDTF">2014-02-23T22:00:57Z</dcterms:modified>
</cp:coreProperties>
</file>